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7"/>
  </p:notesMasterIdLst>
  <p:handoutMasterIdLst>
    <p:handoutMasterId r:id="rId39"/>
  </p:handoutMasterIdLst>
  <p:sldIdLst>
    <p:sldId id="611" r:id="rId4"/>
    <p:sldId id="434" r:id="rId5"/>
    <p:sldId id="503" r:id="rId6"/>
    <p:sldId id="504" r:id="rId8"/>
    <p:sldId id="505" r:id="rId9"/>
    <p:sldId id="506" r:id="rId10"/>
    <p:sldId id="612" r:id="rId11"/>
    <p:sldId id="613" r:id="rId12"/>
    <p:sldId id="512" r:id="rId13"/>
    <p:sldId id="514" r:id="rId14"/>
    <p:sldId id="547" r:id="rId15"/>
    <p:sldId id="548" r:id="rId16"/>
    <p:sldId id="578" r:id="rId17"/>
    <p:sldId id="515" r:id="rId18"/>
    <p:sldId id="516" r:id="rId19"/>
    <p:sldId id="579" r:id="rId20"/>
    <p:sldId id="580" r:id="rId21"/>
    <p:sldId id="581" r:id="rId22"/>
    <p:sldId id="582" r:id="rId23"/>
    <p:sldId id="521" r:id="rId24"/>
    <p:sldId id="523" r:id="rId25"/>
    <p:sldId id="524" r:id="rId26"/>
    <p:sldId id="526" r:id="rId27"/>
    <p:sldId id="527" r:id="rId28"/>
    <p:sldId id="528" r:id="rId29"/>
    <p:sldId id="530" r:id="rId30"/>
    <p:sldId id="532" r:id="rId31"/>
    <p:sldId id="533" r:id="rId32"/>
    <p:sldId id="534" r:id="rId33"/>
    <p:sldId id="536" r:id="rId34"/>
    <p:sldId id="540" r:id="rId35"/>
    <p:sldId id="541" r:id="rId36"/>
    <p:sldId id="608" r:id="rId37"/>
    <p:sldId id="276" r:id="rId38"/>
  </p:sldIdLst>
  <p:sldSz cx="9144000" cy="6858000" type="screen4x3"/>
  <p:notesSz cx="9723120" cy="6858000"/>
  <p:custDataLst>
    <p:tags r:id="rId43"/>
  </p:custDataLst>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1"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9"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8F8F8"/>
    <a:srgbClr val="C0C0C0"/>
    <a:srgbClr val="2FBFFF"/>
    <a:srgbClr val="1C1C1C"/>
    <a:srgbClr val="969696"/>
    <a:srgbClr val="E36803"/>
    <a:srgbClr val="FF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0"/>
    <p:restoredTop sz="94675"/>
  </p:normalViewPr>
  <p:slideViewPr>
    <p:cSldViewPr snapToGrid="0" showGuides="1">
      <p:cViewPr varScale="1">
        <p:scale>
          <a:sx n="65" d="100"/>
          <a:sy n="65" d="100"/>
        </p:scale>
        <p:origin x="-1536" y="-114"/>
      </p:cViewPr>
      <p:guideLst>
        <p:guide orient="horz" pos="2169"/>
        <p:guide pos="2880"/>
      </p:guideLst>
    </p:cSldViewPr>
  </p:slideViewPr>
  <p:notesTextViewPr>
    <p:cViewPr>
      <p:scale>
        <a:sx n="100" d="100"/>
        <a:sy n="100" d="100"/>
      </p:scale>
      <p:origin x="0" y="0"/>
    </p:cViewPr>
  </p:notesTextViewPr>
  <p:gridSpacing cx="76198" cy="7619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tags" Target="tags/tag1.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1.xml"/><Relationship Id="rId39" Type="http://schemas.openxmlformats.org/officeDocument/2006/relationships/handoutMaster" Target="handoutMasters/handoutMaster1.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页眉占位符 27649"/>
          <p:cNvSpPr>
            <a:spLocks noGrp="1"/>
          </p:cNvSpPr>
          <p:nvPr>
            <p:ph type="hdr" sz="quarter"/>
          </p:nvPr>
        </p:nvSpPr>
        <p:spPr>
          <a:xfrm>
            <a:off x="0" y="0"/>
            <a:ext cx="4214813" cy="342900"/>
          </a:xfrm>
          <a:prstGeom prst="rect">
            <a:avLst/>
          </a:prstGeom>
          <a:noFill/>
          <a:ln w="9525">
            <a:noFill/>
            <a:miter/>
          </a:ln>
        </p:spPr>
        <p:txBody>
          <a:bodyPr/>
          <a:lstStyle>
            <a:lvl1pPr algn="ctr">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651" name="日期占位符 27650"/>
          <p:cNvSpPr>
            <a:spLocks noGrp="1"/>
          </p:cNvSpPr>
          <p:nvPr>
            <p:ph type="dt" sz="quarter" idx="1"/>
          </p:nvPr>
        </p:nvSpPr>
        <p:spPr>
          <a:xfrm>
            <a:off x="5507038" y="0"/>
            <a:ext cx="4214813" cy="342900"/>
          </a:xfrm>
          <a:prstGeom prst="rect">
            <a:avLst/>
          </a:prstGeom>
          <a:noFill/>
          <a:ln w="9525">
            <a:noFill/>
            <a:miter/>
          </a:ln>
        </p:spPr>
        <p:txBody>
          <a:bodyPr/>
          <a:lstStyle>
            <a:lvl1pPr algn="r">
              <a:buFontTx/>
              <a:buNone/>
              <a:defRPr sz="1200" b="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652" name="页脚占位符 27651"/>
          <p:cNvSpPr>
            <a:spLocks noGrp="1"/>
          </p:cNvSpPr>
          <p:nvPr>
            <p:ph type="ftr" sz="quarter" idx="2"/>
          </p:nvPr>
        </p:nvSpPr>
        <p:spPr>
          <a:xfrm>
            <a:off x="0" y="6513513"/>
            <a:ext cx="4214813" cy="342900"/>
          </a:xfrm>
          <a:prstGeom prst="rect">
            <a:avLst/>
          </a:prstGeom>
          <a:noFill/>
          <a:ln w="9525">
            <a:noFill/>
            <a:miter/>
          </a:ln>
        </p:spPr>
        <p:txBody>
          <a:bodyPr anchor="b"/>
          <a:lstStyle>
            <a:lvl1pPr algn="ctr">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653" name="灯片编号占位符 27652"/>
          <p:cNvSpPr>
            <a:spLocks noGrp="1"/>
          </p:cNvSpPr>
          <p:nvPr>
            <p:ph type="sldNum" sz="quarter" idx="3"/>
          </p:nvPr>
        </p:nvSpPr>
        <p:spPr>
          <a:xfrm>
            <a:off x="5507038" y="6513513"/>
            <a:ext cx="4214813" cy="342900"/>
          </a:xfrm>
          <a:prstGeom prst="rect">
            <a:avLst/>
          </a:prstGeom>
          <a:noFill/>
          <a:ln w="9525">
            <a:noFill/>
            <a:miter/>
          </a:ln>
        </p:spPr>
        <p:txBody>
          <a:bodyPr vert="horz" wrap="square" lIns="91440" tIns="45720" rIns="91440" bIns="45720" numCol="1" anchor="b" anchorCtr="0" compatLnSpc="1"/>
          <a:lstStyle>
            <a:lvl1pPr algn="r">
              <a:defRPr sz="1200" b="0" noProof="1" dirty="0">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6134AA7-3CD5-4CE2-AB4E-9C0716237DD4}"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1794" name="页眉占位符 161793"/>
          <p:cNvSpPr>
            <a:spLocks noGrp="1"/>
          </p:cNvSpPr>
          <p:nvPr>
            <p:ph type="hdr" sz="quarter"/>
          </p:nvPr>
        </p:nvSpPr>
        <p:spPr>
          <a:xfrm>
            <a:off x="0" y="0"/>
            <a:ext cx="4214813" cy="342900"/>
          </a:xfrm>
          <a:prstGeom prst="rect">
            <a:avLst/>
          </a:prstGeom>
          <a:noFill/>
          <a:ln w="9525">
            <a:noFill/>
            <a:miter/>
          </a:ln>
        </p:spPr>
        <p:txBody>
          <a:bodyPr/>
          <a:lstStyle>
            <a:lvl1pPr algn="ctr">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1795" name="日期占位符 161794"/>
          <p:cNvSpPr>
            <a:spLocks noGrp="1"/>
          </p:cNvSpPr>
          <p:nvPr>
            <p:ph type="dt" idx="1"/>
          </p:nvPr>
        </p:nvSpPr>
        <p:spPr>
          <a:xfrm>
            <a:off x="5507038" y="0"/>
            <a:ext cx="4214813" cy="342900"/>
          </a:xfrm>
          <a:prstGeom prst="rect">
            <a:avLst/>
          </a:prstGeom>
          <a:noFill/>
          <a:ln w="9525">
            <a:noFill/>
            <a:miter/>
          </a:ln>
        </p:spPr>
        <p:txBody>
          <a:bodyPr/>
          <a:lstStyle>
            <a:lvl1pPr algn="r">
              <a:buFontTx/>
              <a:buNone/>
              <a:defRPr sz="1200" b="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1796" name="幻灯片图像占位符 161795"/>
          <p:cNvSpPr>
            <a:spLocks noGrp="1" noRot="1" noChangeAspect="1" noTextEdit="1"/>
          </p:cNvSpPr>
          <p:nvPr>
            <p:ph type="sldImg" idx="2"/>
          </p:nvPr>
        </p:nvSpPr>
        <p:spPr>
          <a:xfrm>
            <a:off x="3148013" y="514350"/>
            <a:ext cx="3429000" cy="2571750"/>
          </a:xfrm>
          <a:prstGeom prst="rect">
            <a:avLst/>
          </a:prstGeom>
          <a:ln w="9525" cap="flat" cmpd="sng">
            <a:solidFill>
              <a:srgbClr val="000000"/>
            </a:solidFill>
            <a:prstDash val="solid"/>
            <a:miter/>
            <a:headEnd type="none" w="med" len="med"/>
            <a:tailEnd type="none" w="med" len="med"/>
          </a:ln>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161797" name="文本占位符 161796"/>
          <p:cNvSpPr>
            <a:spLocks noGrp="1"/>
          </p:cNvSpPr>
          <p:nvPr>
            <p:ph type="body" sz="quarter" idx="3"/>
          </p:nvPr>
        </p:nvSpPr>
        <p:spPr>
          <a:xfrm>
            <a:off x="971550" y="3257550"/>
            <a:ext cx="7780338" cy="3086100"/>
          </a:xfrm>
          <a:prstGeom prst="rect">
            <a:avLst/>
          </a:prstGeom>
          <a:noFill/>
          <a:ln w="9525">
            <a:noFill/>
            <a:miter/>
          </a:ln>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Click to edit Master text styles</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Second level</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Third level</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Fourth level</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Fifth level</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p:txBody>
      </p:sp>
      <p:sp>
        <p:nvSpPr>
          <p:cNvPr id="161798" name="页脚占位符 161797"/>
          <p:cNvSpPr>
            <a:spLocks noGrp="1"/>
          </p:cNvSpPr>
          <p:nvPr>
            <p:ph type="ftr" sz="quarter" idx="4"/>
          </p:nvPr>
        </p:nvSpPr>
        <p:spPr>
          <a:xfrm>
            <a:off x="0" y="6513513"/>
            <a:ext cx="4214813" cy="342900"/>
          </a:xfrm>
          <a:prstGeom prst="rect">
            <a:avLst/>
          </a:prstGeom>
          <a:noFill/>
          <a:ln w="9525">
            <a:noFill/>
            <a:miter/>
          </a:ln>
        </p:spPr>
        <p:txBody>
          <a:bodyPr anchor="b"/>
          <a:lstStyle>
            <a:lvl1pPr algn="ctr">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1799" name="灯片编号占位符 161798"/>
          <p:cNvSpPr>
            <a:spLocks noGrp="1"/>
          </p:cNvSpPr>
          <p:nvPr>
            <p:ph type="sldNum" sz="quarter" idx="5"/>
          </p:nvPr>
        </p:nvSpPr>
        <p:spPr>
          <a:xfrm>
            <a:off x="5507038" y="6513513"/>
            <a:ext cx="4214813" cy="342900"/>
          </a:xfrm>
          <a:prstGeom prst="rect">
            <a:avLst/>
          </a:prstGeom>
          <a:noFill/>
          <a:ln w="9525">
            <a:noFill/>
            <a:miter/>
          </a:ln>
        </p:spPr>
        <p:txBody>
          <a:bodyPr vert="horz" wrap="square" lIns="91440" tIns="45720" rIns="91440" bIns="45720" numCol="1" anchor="b" anchorCtr="0" compatLnSpc="1"/>
          <a:lstStyle>
            <a:lvl1pPr algn="r">
              <a:defRPr sz="1200" b="0" noProof="1" dirty="0">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538783C-622F-4C75-9CD2-BA7AA7AB1E4A}"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lvl="1" algn="l" rtl="0" eaLnBrk="0" fontAlgn="base" hangingPunct="0">
      <a:spcBef>
        <a:spcPct val="30000"/>
      </a:spcBef>
      <a:spcAft>
        <a:spcPct val="0"/>
      </a:spcAft>
      <a:defRPr sz="1200" kern="1200">
        <a:solidFill>
          <a:schemeClr val="tx1"/>
        </a:solidFill>
        <a:latin typeface="+mn-lt"/>
        <a:ea typeface="+mn-ea"/>
        <a:cs typeface="+mn-cs"/>
      </a:defRPr>
    </a:lvl2pPr>
    <a:lvl3pPr marL="914400" lvl="2" algn="l" rtl="0" eaLnBrk="0" fontAlgn="base" hangingPunct="0">
      <a:spcBef>
        <a:spcPct val="30000"/>
      </a:spcBef>
      <a:spcAft>
        <a:spcPct val="0"/>
      </a:spcAft>
      <a:defRPr sz="1200" kern="1200">
        <a:solidFill>
          <a:schemeClr val="tx1"/>
        </a:solidFill>
        <a:latin typeface="+mn-lt"/>
        <a:ea typeface="+mn-ea"/>
        <a:cs typeface="+mn-cs"/>
      </a:defRPr>
    </a:lvl3pPr>
    <a:lvl4pPr marL="1371600" lvl="3" algn="l" rtl="0" eaLnBrk="0" fontAlgn="base" hangingPunct="0">
      <a:spcBef>
        <a:spcPct val="30000"/>
      </a:spcBef>
      <a:spcAft>
        <a:spcPct val="0"/>
      </a:spcAft>
      <a:defRPr sz="1200" kern="1200">
        <a:solidFill>
          <a:schemeClr val="tx1"/>
        </a:solidFill>
        <a:latin typeface="+mn-lt"/>
        <a:ea typeface="+mn-ea"/>
        <a:cs typeface="+mn-cs"/>
      </a:defRPr>
    </a:lvl4pPr>
    <a:lvl5pPr marL="1828800" lvl="4" algn="l" rtl="0" eaLnBrk="0" fontAlgn="base" hangingPunct="0">
      <a:spcBef>
        <a:spcPct val="30000"/>
      </a:spcBef>
      <a:spcAft>
        <a:spcPct val="0"/>
      </a:spcAft>
      <a:defRPr sz="1200" kern="1200">
        <a:solidFill>
          <a:schemeClr val="tx1"/>
        </a:solidFill>
        <a:latin typeface="+mn-lt"/>
        <a:ea typeface="+mn-ea"/>
        <a:cs typeface="+mn-cs"/>
      </a:defRPr>
    </a:lvl5pPr>
    <a:lvl6pPr marL="2286000" lvl="5"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6pPr>
    <a:lvl7pPr marL="2743200" lvl="6"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7pPr>
    <a:lvl8pPr marL="3200400" lvl="7"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8pPr>
    <a:lvl9pPr marL="3657600" lvl="8"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noTextEdit="1"/>
          </p:cNvSpPr>
          <p:nvPr>
            <p:ph type="sldImg"/>
          </p:nvPr>
        </p:nvSpPr>
        <p:spPr>
          <a:noFill/>
        </p:spPr>
      </p:sp>
      <p:sp>
        <p:nvSpPr>
          <p:cNvPr id="19458" name="备注占位符 2"/>
          <p:cNvSpPr>
            <a:spLocks noGrp="1"/>
          </p:cNvSpPr>
          <p:nvPr>
            <p:ph type="body"/>
          </p:nvPr>
        </p:nvSpPr>
        <p:spPr/>
        <p:txBody>
          <a:bodyPr vert="horz" wrap="square" lIns="91440" tIns="45720" rIns="91440" bIns="45720" anchor="t" anchorCtr="0"/>
          <a:lstStyle/>
          <a:p>
            <a:pPr lvl="0"/>
            <a:endParaRPr lang="zh-CN" altLang="en-US" dirty="0">
              <a:ea typeface="宋体" panose="02010600030101010101" pitchFamily="2" charset="-122"/>
            </a:endParaRPr>
          </a:p>
        </p:txBody>
      </p:sp>
      <p:sp>
        <p:nvSpPr>
          <p:cNvPr id="8195" name="灯片编号占位符 3"/>
          <p:cNvSpPr txBox="1">
            <a:spLocks noGrp="1" noChangeArrowheads="1"/>
          </p:cNvSpPr>
          <p:nvPr>
            <p:ph type="sldNum" sz="quarter"/>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b"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4600830-8FF7-4592-A86C-15CCE9872DB8}" type="slidenum">
              <a:rPr kumimoji="0" lang="zh-CN" altLang="en-US" sz="1200" b="0" i="0" u="none" strike="noStrike" kern="1200" cap="none" spc="0" normalizeH="0" baseline="0" noProof="1" dirty="0" smtClean="0">
                <a:ln>
                  <a:noFill/>
                </a:ln>
                <a:solidFill>
                  <a:schemeClr val="tx1"/>
                </a:solidFill>
                <a:effectLst/>
                <a:uLnTx/>
                <a:uFillTx/>
                <a:latin typeface="Arial" panose="020B0604020202020204" pitchFamily="34" charset="0"/>
                <a:ea typeface="宋体" panose="02010600030101010101" pitchFamily="2" charset="-122"/>
                <a:cs typeface="+mn-ea"/>
                <a:sym typeface="+mn-ea"/>
              </a:rPr>
            </a:fld>
            <a:endParaRPr kumimoji="0" lang="en-US" altLang="zh-CN"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sym typeface="+mn-ea"/>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6" name="矩形 15"/>
          <p:cNvSpPr/>
          <p:nvPr/>
        </p:nvSpPr>
        <p:spPr>
          <a:xfrm>
            <a:off x="3071813" y="0"/>
            <a:ext cx="1417637" cy="6858000"/>
          </a:xfrm>
          <a:prstGeom prst="rect">
            <a:avLst/>
          </a:prstGeom>
          <a:solidFill>
            <a:schemeClr val="accent2">
              <a:alpha val="70195"/>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17" name="矩形 16"/>
          <p:cNvSpPr/>
          <p:nvPr/>
        </p:nvSpPr>
        <p:spPr>
          <a:xfrm>
            <a:off x="0" y="0"/>
            <a:ext cx="3152775" cy="6858000"/>
          </a:xfrm>
          <a:prstGeom prst="rect">
            <a:avLst/>
          </a:prstGeom>
          <a:gradFill rotWithShape="1">
            <a:gsLst>
              <a:gs pos="0">
                <a:schemeClr val="accent2"/>
              </a:gs>
              <a:gs pos="100000">
                <a:schemeClr val="accent2">
                  <a:gamma/>
                  <a:shade val="85882"/>
                  <a:invGamma/>
                </a:schemeClr>
              </a:gs>
            </a:gsLst>
            <a:lin ang="54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矩形 17"/>
          <p:cNvSpPr/>
          <p:nvPr/>
        </p:nvSpPr>
        <p:spPr>
          <a:xfrm>
            <a:off x="6902450" y="-11112"/>
            <a:ext cx="303213" cy="6858000"/>
          </a:xfrm>
          <a:prstGeom prst="rect">
            <a:avLst/>
          </a:prstGeom>
          <a:solidFill>
            <a:schemeClr val="accent2">
              <a:alpha val="30196"/>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19" name="矩形 18"/>
          <p:cNvSpPr/>
          <p:nvPr/>
        </p:nvSpPr>
        <p:spPr>
          <a:xfrm>
            <a:off x="7158038" y="12700"/>
            <a:ext cx="227012" cy="6858000"/>
          </a:xfrm>
          <a:prstGeom prst="rect">
            <a:avLst/>
          </a:prstGeom>
          <a:solidFill>
            <a:schemeClr val="accent2">
              <a:alpha val="20000"/>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20" name="矩形 19"/>
          <p:cNvSpPr/>
          <p:nvPr/>
        </p:nvSpPr>
        <p:spPr>
          <a:xfrm>
            <a:off x="4375150" y="0"/>
            <a:ext cx="1060450" cy="6858000"/>
          </a:xfrm>
          <a:prstGeom prst="rect">
            <a:avLst/>
          </a:prstGeom>
          <a:solidFill>
            <a:schemeClr val="accent2">
              <a:alpha val="63921"/>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21" name="矩形 20"/>
          <p:cNvSpPr/>
          <p:nvPr/>
        </p:nvSpPr>
        <p:spPr>
          <a:xfrm>
            <a:off x="5359400" y="-17462"/>
            <a:ext cx="728663" cy="6938962"/>
          </a:xfrm>
          <a:prstGeom prst="rect">
            <a:avLst/>
          </a:prstGeom>
          <a:solidFill>
            <a:schemeClr val="accent2">
              <a:alpha val="54117"/>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22" name="矩形 21"/>
          <p:cNvSpPr/>
          <p:nvPr/>
        </p:nvSpPr>
        <p:spPr>
          <a:xfrm>
            <a:off x="6018213" y="-19050"/>
            <a:ext cx="547687" cy="6938963"/>
          </a:xfrm>
          <a:prstGeom prst="rect">
            <a:avLst/>
          </a:prstGeom>
          <a:solidFill>
            <a:schemeClr val="accent2">
              <a:alpha val="47058"/>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23" name="矩形 22"/>
          <p:cNvSpPr/>
          <p:nvPr/>
        </p:nvSpPr>
        <p:spPr>
          <a:xfrm>
            <a:off x="6505575" y="0"/>
            <a:ext cx="446088" cy="6858000"/>
          </a:xfrm>
          <a:prstGeom prst="rect">
            <a:avLst/>
          </a:prstGeom>
          <a:solidFill>
            <a:schemeClr val="accent2">
              <a:alpha val="36862"/>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24" name="矩形 23"/>
          <p:cNvSpPr/>
          <p:nvPr/>
        </p:nvSpPr>
        <p:spPr>
          <a:xfrm>
            <a:off x="7339013" y="52388"/>
            <a:ext cx="136525" cy="6858000"/>
          </a:xfrm>
          <a:prstGeom prst="rect">
            <a:avLst/>
          </a:prstGeom>
          <a:solidFill>
            <a:schemeClr val="accent2">
              <a:alpha val="14902"/>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25" name="矩形 24"/>
          <p:cNvSpPr/>
          <p:nvPr/>
        </p:nvSpPr>
        <p:spPr>
          <a:xfrm>
            <a:off x="8366125" y="20638"/>
            <a:ext cx="344488" cy="6858000"/>
          </a:xfrm>
          <a:prstGeom prst="rect">
            <a:avLst/>
          </a:prstGeom>
          <a:solidFill>
            <a:schemeClr val="accent2">
              <a:alpha val="23137"/>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26" name="矩形 25"/>
          <p:cNvSpPr/>
          <p:nvPr/>
        </p:nvSpPr>
        <p:spPr>
          <a:xfrm>
            <a:off x="8664575" y="0"/>
            <a:ext cx="474663" cy="6858000"/>
          </a:xfrm>
          <a:prstGeom prst="rect">
            <a:avLst/>
          </a:prstGeom>
          <a:solidFill>
            <a:schemeClr val="accent2">
              <a:alpha val="27843"/>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29" name="矩形 28"/>
          <p:cNvSpPr/>
          <p:nvPr/>
        </p:nvSpPr>
        <p:spPr>
          <a:xfrm>
            <a:off x="7953375" y="4763"/>
            <a:ext cx="136525" cy="6858000"/>
          </a:xfrm>
          <a:prstGeom prst="rect">
            <a:avLst/>
          </a:prstGeom>
          <a:solidFill>
            <a:schemeClr val="accent2">
              <a:alpha val="5882"/>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30" name="矩形 29"/>
          <p:cNvSpPr/>
          <p:nvPr/>
        </p:nvSpPr>
        <p:spPr>
          <a:xfrm>
            <a:off x="8045450" y="4763"/>
            <a:ext cx="168275" cy="6858000"/>
          </a:xfrm>
          <a:prstGeom prst="rect">
            <a:avLst/>
          </a:prstGeom>
          <a:solidFill>
            <a:schemeClr val="accent2">
              <a:alpha val="12157"/>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31" name="矩形 30"/>
          <p:cNvSpPr/>
          <p:nvPr/>
        </p:nvSpPr>
        <p:spPr>
          <a:xfrm>
            <a:off x="8177213" y="-11112"/>
            <a:ext cx="230187" cy="6858000"/>
          </a:xfrm>
          <a:prstGeom prst="rect">
            <a:avLst/>
          </a:prstGeom>
          <a:solidFill>
            <a:schemeClr val="accent2">
              <a:alpha val="18039"/>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436847" name="标题 436846"/>
          <p:cNvSpPr>
            <a:spLocks noGrp="1"/>
          </p:cNvSpPr>
          <p:nvPr>
            <p:ph type="ctrTitle" sz="quarter"/>
          </p:nvPr>
        </p:nvSpPr>
        <p:spPr>
          <a:xfrm>
            <a:off x="3802063" y="1314450"/>
            <a:ext cx="5105400" cy="1470025"/>
          </a:xfrm>
          <a:prstGeom prst="rect">
            <a:avLst/>
          </a:prstGeom>
          <a:noFill/>
          <a:ln w="9525">
            <a:noFill/>
            <a:miter/>
          </a:ln>
        </p:spPr>
        <p:txBody>
          <a:bodyPr/>
          <a:lstStyle>
            <a:lvl1pPr lvl="0" algn="ctr">
              <a:defRPr sz="4400" kern="1200"/>
            </a:lvl1pPr>
          </a:lstStyle>
          <a:p>
            <a:pPr lvl="0" fontAlgn="base"/>
            <a:r>
              <a:rPr lang="zh-CN" altLang="en-US" strike="noStrike" noProof="1"/>
              <a:t>单击此处编辑母版标题样式</a:t>
            </a:r>
            <a:endParaRPr lang="en-US" altLang="zh-CN" strike="noStrike" noProof="1"/>
          </a:p>
        </p:txBody>
      </p:sp>
      <p:sp>
        <p:nvSpPr>
          <p:cNvPr id="436848" name="副标题 436847"/>
          <p:cNvSpPr>
            <a:spLocks noGrp="1"/>
          </p:cNvSpPr>
          <p:nvPr>
            <p:ph type="subTitle" sz="quarter" idx="1"/>
          </p:nvPr>
        </p:nvSpPr>
        <p:spPr>
          <a:xfrm>
            <a:off x="3810000" y="2762250"/>
            <a:ext cx="5151438" cy="757238"/>
          </a:xfrm>
          <a:prstGeom prst="rect">
            <a:avLst/>
          </a:prstGeom>
          <a:noFill/>
          <a:ln w="9525">
            <a:noFill/>
            <a:miter/>
          </a:ln>
        </p:spPr>
        <p:txBody>
          <a:bodyPr/>
          <a:lstStyle>
            <a:lvl1pPr marL="0" lvl="0" indent="0" algn="ctr">
              <a:buNone/>
              <a:defRPr sz="2000" b="0" kern="1200">
                <a:solidFill>
                  <a:schemeClr val="tx1"/>
                </a:solidFill>
              </a:defRPr>
            </a:lvl1pPr>
            <a:lvl2pPr marL="457200" lvl="1" indent="-457200" algn="ctr">
              <a:buNone/>
              <a:defRPr sz="2000" b="0" kern="1200">
                <a:solidFill>
                  <a:schemeClr val="tx1"/>
                </a:solidFill>
              </a:defRPr>
            </a:lvl2pPr>
            <a:lvl3pPr marL="914400" lvl="2" indent="-914400" algn="ctr">
              <a:buNone/>
              <a:defRPr sz="2000" b="0" kern="1200">
                <a:solidFill>
                  <a:schemeClr val="tx1"/>
                </a:solidFill>
              </a:defRPr>
            </a:lvl3pPr>
            <a:lvl4pPr marL="1371600" lvl="3" indent="-1371600" algn="ctr">
              <a:buNone/>
              <a:defRPr sz="2000" b="0" kern="1200">
                <a:solidFill>
                  <a:schemeClr val="tx1"/>
                </a:solidFill>
              </a:defRPr>
            </a:lvl4pPr>
            <a:lvl5pPr marL="1828800" lvl="4" indent="-1828800" algn="ctr">
              <a:buNone/>
              <a:defRPr sz="2000" b="0" kern="1200">
                <a:solidFill>
                  <a:schemeClr val="tx1"/>
                </a:solidFill>
              </a:defRPr>
            </a:lvl5pPr>
          </a:lstStyle>
          <a:p>
            <a:pPr lvl="0" fontAlgn="base"/>
            <a:r>
              <a:rPr lang="zh-CN" altLang="en-US" strike="noStrike" noProof="1"/>
              <a:t>单击此处编辑母版副标题样式</a:t>
            </a:r>
            <a:endParaRPr lang="en-US" altLang="zh-CN" strike="noStrike" noProof="1"/>
          </a:p>
        </p:txBody>
      </p:sp>
      <p:sp>
        <p:nvSpPr>
          <p:cNvPr id="32" name="页脚占位符 436849"/>
          <p:cNvSpPr>
            <a:spLocks noGrp="1"/>
          </p:cNvSpPr>
          <p:nvPr>
            <p:ph type="ftr" sz="quarter" idx="3"/>
          </p:nvPr>
        </p:nvSpPr>
        <p:spPr>
          <a:xfrm>
            <a:off x="3552825" y="6534150"/>
            <a:ext cx="2895600" cy="234950"/>
          </a:xfrm>
          <a:prstGeom prst="rect">
            <a:avLst/>
          </a:prstGeom>
          <a:noFill/>
          <a:ln w="9525">
            <a:noFill/>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日期占位符 436848"/>
          <p:cNvSpPr>
            <a:spLocks noGrp="1"/>
          </p:cNvSpPr>
          <p:nvPr>
            <p:ph type="dt" sz="quarter" idx="2"/>
          </p:nvPr>
        </p:nvSpPr>
        <p:spPr>
          <a:xfrm>
            <a:off x="6900863" y="6526213"/>
            <a:ext cx="2133600" cy="274638"/>
          </a:xfrm>
          <a:prstGeom prst="rect">
            <a:avLst/>
          </a:prstGeom>
          <a:noFill/>
          <a:ln w="9525">
            <a:noFill/>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灯片编号占位符 436850"/>
          <p:cNvSpPr>
            <a:spLocks noGrp="1"/>
          </p:cNvSpPr>
          <p:nvPr>
            <p:ph type="sldNum" sz="quarter" idx="4"/>
          </p:nvPr>
        </p:nvSpPr>
        <p:spPr>
          <a:xfrm>
            <a:off x="3011488" y="6527800"/>
            <a:ext cx="373063" cy="234950"/>
          </a:xfrm>
          <a:prstGeom prst="rect">
            <a:avLst/>
          </a:prstGeom>
          <a:noFill/>
          <a:ln w="9525">
            <a:noFill/>
            <a:miter/>
          </a:ln>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4CC7585-5AB0-45B8-AEB8-3B7BDBD19372}"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22" presetClass="entr" presetSubtype="1" fill="hold" nodeType="withEffect">
                                  <p:stCondLst>
                                    <p:cond delay="200"/>
                                  </p:stCondLst>
                                  <p:childTnLst>
                                    <p:set>
                                      <p:cBhvr>
                                        <p:cTn id="9" dur="1" fill="hold">
                                          <p:stCondLst>
                                            <p:cond delay="0"/>
                                          </p:stCondLst>
                                        </p:cTn>
                                        <p:tgtEl>
                                          <p:spTgt spid="16"/>
                                        </p:tgtEl>
                                        <p:attrNameLst>
                                          <p:attrName>style.visibility</p:attrName>
                                        </p:attrNameLst>
                                      </p:cBhvr>
                                      <p:to>
                                        <p:strVal val="visible"/>
                                      </p:to>
                                    </p:set>
                                    <p:animEffect transition="in" filter="wipe(up)">
                                      <p:cBhvr>
                                        <p:cTn id="10" dur="500"/>
                                        <p:tgtEl>
                                          <p:spTgt spid="16"/>
                                        </p:tgtEl>
                                      </p:cBhvr>
                                    </p:animEffect>
                                  </p:childTnLst>
                                </p:cTn>
                              </p:par>
                              <p:par>
                                <p:cTn id="11" presetID="22" presetClass="entr" presetSubtype="1" fill="hold"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par>
                                <p:cTn id="14" presetID="22" presetClass="entr" presetSubtype="1" fill="hold" nodeType="withEffect">
                                  <p:stCondLst>
                                    <p:cond delay="800"/>
                                  </p:stCondLst>
                                  <p:childTnLst>
                                    <p:set>
                                      <p:cBhvr>
                                        <p:cTn id="15" dur="1" fill="hold">
                                          <p:stCondLst>
                                            <p:cond delay="0"/>
                                          </p:stCondLst>
                                        </p:cTn>
                                        <p:tgtEl>
                                          <p:spTgt spid="21"/>
                                        </p:tgtEl>
                                        <p:attrNameLst>
                                          <p:attrName>style.visibility</p:attrName>
                                        </p:attrNameLst>
                                      </p:cBhvr>
                                      <p:to>
                                        <p:strVal val="visible"/>
                                      </p:to>
                                    </p:set>
                                    <p:animEffect transition="in" filter="wipe(up)">
                                      <p:cBhvr>
                                        <p:cTn id="16" dur="500"/>
                                        <p:tgtEl>
                                          <p:spTgt spid="21"/>
                                        </p:tgtEl>
                                      </p:cBhvr>
                                    </p:animEffect>
                                  </p:childTnLst>
                                </p:cTn>
                              </p:par>
                              <p:par>
                                <p:cTn id="17" presetID="47" presetClass="entr" presetSubtype="0" fill="hold" nodeType="withEffect">
                                  <p:stCondLst>
                                    <p:cond delay="11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15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anim calcmode="lin" valueType="num">
                                      <p:cBhvr>
                                        <p:cTn id="25" dur="500" fill="hold"/>
                                        <p:tgtEl>
                                          <p:spTgt spid="23"/>
                                        </p:tgtEl>
                                        <p:attrNameLst>
                                          <p:attrName>ppt_x</p:attrName>
                                        </p:attrNameLst>
                                      </p:cBhvr>
                                      <p:tavLst>
                                        <p:tav tm="0">
                                          <p:val>
                                            <p:strVal val="#ppt_x"/>
                                          </p:val>
                                        </p:tav>
                                        <p:tav tm="100000">
                                          <p:val>
                                            <p:strVal val="#ppt_x"/>
                                          </p:val>
                                        </p:tav>
                                      </p:tavLst>
                                    </p:anim>
                                    <p:anim calcmode="lin" valueType="num">
                                      <p:cBhvr>
                                        <p:cTn id="26" dur="5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19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30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260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anim calcmode="lin" valueType="num">
                                      <p:cBhvr>
                                        <p:cTn id="40" dur="500" fill="hold"/>
                                        <p:tgtEl>
                                          <p:spTgt spid="24"/>
                                        </p:tgtEl>
                                        <p:attrNameLst>
                                          <p:attrName>ppt_x</p:attrName>
                                        </p:attrNameLst>
                                      </p:cBhvr>
                                      <p:tavLst>
                                        <p:tav tm="0">
                                          <p:val>
                                            <p:strVal val="#ppt_x"/>
                                          </p:val>
                                        </p:tav>
                                        <p:tav tm="100000">
                                          <p:val>
                                            <p:strVal val="#ppt_x"/>
                                          </p:val>
                                        </p:tav>
                                      </p:tavLst>
                                    </p:anim>
                                    <p:anim calcmode="lin" valueType="num">
                                      <p:cBhvr>
                                        <p:cTn id="41" dur="500" fill="hold"/>
                                        <p:tgtEl>
                                          <p:spTgt spid="24"/>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260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anim calcmode="lin" valueType="num">
                                      <p:cBhvr>
                                        <p:cTn id="45" dur="500" fill="hold"/>
                                        <p:tgtEl>
                                          <p:spTgt spid="30"/>
                                        </p:tgtEl>
                                        <p:attrNameLst>
                                          <p:attrName>ppt_x</p:attrName>
                                        </p:attrNameLst>
                                      </p:cBhvr>
                                      <p:tavLst>
                                        <p:tav tm="0">
                                          <p:val>
                                            <p:strVal val="#ppt_x"/>
                                          </p:val>
                                        </p:tav>
                                        <p:tav tm="100000">
                                          <p:val>
                                            <p:strVal val="#ppt_x"/>
                                          </p:val>
                                        </p:tav>
                                      </p:tavLst>
                                    </p:anim>
                                    <p:anim calcmode="lin" valueType="num">
                                      <p:cBhvr>
                                        <p:cTn id="46" dur="500" fill="hold"/>
                                        <p:tgtEl>
                                          <p:spTgt spid="30"/>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250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anim calcmode="lin" valueType="num">
                                      <p:cBhvr>
                                        <p:cTn id="50" dur="500" fill="hold"/>
                                        <p:tgtEl>
                                          <p:spTgt spid="29"/>
                                        </p:tgtEl>
                                        <p:attrNameLst>
                                          <p:attrName>ppt_x</p:attrName>
                                        </p:attrNameLst>
                                      </p:cBhvr>
                                      <p:tavLst>
                                        <p:tav tm="0">
                                          <p:val>
                                            <p:strVal val="#ppt_x"/>
                                          </p:val>
                                        </p:tav>
                                        <p:tav tm="100000">
                                          <p:val>
                                            <p:strVal val="#ppt_x"/>
                                          </p:val>
                                        </p:tav>
                                      </p:tavLst>
                                    </p:anim>
                                    <p:anim calcmode="lin" valueType="num">
                                      <p:cBhvr>
                                        <p:cTn id="51" dur="500" fill="hold"/>
                                        <p:tgtEl>
                                          <p:spTgt spid="29"/>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240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anim calcmode="lin" valueType="num">
                                      <p:cBhvr>
                                        <p:cTn id="55" dur="500" fill="hold"/>
                                        <p:tgtEl>
                                          <p:spTgt spid="31"/>
                                        </p:tgtEl>
                                        <p:attrNameLst>
                                          <p:attrName>ppt_x</p:attrName>
                                        </p:attrNameLst>
                                      </p:cBhvr>
                                      <p:tavLst>
                                        <p:tav tm="0">
                                          <p:val>
                                            <p:strVal val="#ppt_x"/>
                                          </p:val>
                                        </p:tav>
                                        <p:tav tm="100000">
                                          <p:val>
                                            <p:strVal val="#ppt_x"/>
                                          </p:val>
                                        </p:tav>
                                      </p:tavLst>
                                    </p:anim>
                                    <p:anim calcmode="lin" valueType="num">
                                      <p:cBhvr>
                                        <p:cTn id="56" dur="500" fill="hold"/>
                                        <p:tgtEl>
                                          <p:spTgt spid="31"/>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200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180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anim calcmode="lin" valueType="num">
                                      <p:cBhvr>
                                        <p:cTn id="65" dur="500" fill="hold"/>
                                        <p:tgtEl>
                                          <p:spTgt spid="26"/>
                                        </p:tgtEl>
                                        <p:attrNameLst>
                                          <p:attrName>ppt_x</p:attrName>
                                        </p:attrNameLst>
                                      </p:cBhvr>
                                      <p:tavLst>
                                        <p:tav tm="0">
                                          <p:val>
                                            <p:strVal val="#ppt_x"/>
                                          </p:val>
                                        </p:tav>
                                        <p:tav tm="100000">
                                          <p:val>
                                            <p:strVal val="#ppt_x"/>
                                          </p:val>
                                        </p:tav>
                                      </p:tavLst>
                                    </p:anim>
                                    <p:anim calcmode="lin" valueType="num">
                                      <p:cBhvr>
                                        <p:cTn id="66" dur="500" fill="hold"/>
                                        <p:tgtEl>
                                          <p:spTgt spid="26"/>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6" presetClass="emph" presetSubtype="0" fill="hold" nodeType="afterEffect">
                                  <p:stCondLst>
                                    <p:cond delay="0"/>
                                  </p:stCondLst>
                                  <p:childTnLst>
                                    <p:animScale>
                                      <p:cBhvr>
                                        <p:cTn id="69" dur="500" fill="hold"/>
                                        <p:tgtEl>
                                          <p:spTgt spid="17"/>
                                        </p:tgtEl>
                                      </p:cBhvr>
                                      <p:by x="150000" y="150000"/>
                                    </p:animScale>
                                  </p:childTnLst>
                                </p:cTn>
                              </p:par>
                              <p:par>
                                <p:cTn id="70" presetID="6" presetClass="emph" presetSubtype="0" fill="hold" nodeType="withEffect">
                                  <p:stCondLst>
                                    <p:cond delay="200"/>
                                  </p:stCondLst>
                                  <p:childTnLst>
                                    <p:animScale>
                                      <p:cBhvr>
                                        <p:cTn id="71" dur="500" fill="hold"/>
                                        <p:tgtEl>
                                          <p:spTgt spid="20"/>
                                        </p:tgtEl>
                                      </p:cBhvr>
                                      <p:by x="150000" y="150000"/>
                                    </p:animScale>
                                  </p:childTnLst>
                                </p:cTn>
                              </p:par>
                              <p:par>
                                <p:cTn id="72" presetID="6" presetClass="emph" presetSubtype="0" fill="hold" nodeType="withEffect">
                                  <p:stCondLst>
                                    <p:cond delay="400"/>
                                  </p:stCondLst>
                                  <p:childTnLst>
                                    <p:animScale>
                                      <p:cBhvr>
                                        <p:cTn id="73" dur="500" fill="hold"/>
                                        <p:tgtEl>
                                          <p:spTgt spid="21"/>
                                        </p:tgtEl>
                                      </p:cBhvr>
                                      <p:by x="150000" y="150000"/>
                                    </p:animScale>
                                  </p:childTnLst>
                                </p:cTn>
                              </p:par>
                              <p:par>
                                <p:cTn id="74" presetID="6" presetClass="emph" presetSubtype="0" fill="hold" nodeType="withEffect">
                                  <p:stCondLst>
                                    <p:cond delay="800"/>
                                  </p:stCondLst>
                                  <p:childTnLst>
                                    <p:animScale>
                                      <p:cBhvr>
                                        <p:cTn id="75" dur="500" fill="hold"/>
                                        <p:tgtEl>
                                          <p:spTgt spid="22"/>
                                        </p:tgtEl>
                                      </p:cBhvr>
                                      <p:by x="150000" y="150000"/>
                                    </p:animScale>
                                  </p:childTnLst>
                                </p:cTn>
                              </p:par>
                              <p:par>
                                <p:cTn id="76" presetID="6" presetClass="emph" presetSubtype="0" fill="hold" nodeType="withEffect">
                                  <p:stCondLst>
                                    <p:cond delay="1100"/>
                                  </p:stCondLst>
                                  <p:childTnLst>
                                    <p:animScale>
                                      <p:cBhvr>
                                        <p:cTn id="77" dur="500" fill="hold"/>
                                        <p:tgtEl>
                                          <p:spTgt spid="23"/>
                                        </p:tgtEl>
                                      </p:cBhvr>
                                      <p:by x="150000" y="150000"/>
                                    </p:animScale>
                                  </p:childTnLst>
                                </p:cTn>
                              </p:par>
                              <p:par>
                                <p:cTn id="78" presetID="6" presetClass="emph" presetSubtype="0" fill="hold" nodeType="withEffect">
                                  <p:stCondLst>
                                    <p:cond delay="1400"/>
                                  </p:stCondLst>
                                  <p:childTnLst>
                                    <p:animScale>
                                      <p:cBhvr>
                                        <p:cTn id="79" dur="500" fill="hold"/>
                                        <p:tgtEl>
                                          <p:spTgt spid="18"/>
                                        </p:tgtEl>
                                      </p:cBhvr>
                                      <p:by x="150000" y="150000"/>
                                    </p:animScale>
                                  </p:childTnLst>
                                </p:cTn>
                              </p:par>
                              <p:par>
                                <p:cTn id="80" presetID="6" presetClass="emph" presetSubtype="0" fill="hold" nodeType="withEffect">
                                  <p:stCondLst>
                                    <p:cond delay="1700"/>
                                  </p:stCondLst>
                                  <p:childTnLst>
                                    <p:animScale>
                                      <p:cBhvr>
                                        <p:cTn id="81" dur="500" fill="hold"/>
                                        <p:tgtEl>
                                          <p:spTgt spid="19"/>
                                        </p:tgtEl>
                                      </p:cBhvr>
                                      <p:by x="150000" y="150000"/>
                                    </p:animScale>
                                  </p:childTnLst>
                                </p:cTn>
                              </p:par>
                              <p:par>
                                <p:cTn id="82" presetID="6" presetClass="emph" presetSubtype="0" fill="hold" nodeType="withEffect">
                                  <p:stCondLst>
                                    <p:cond delay="2000"/>
                                  </p:stCondLst>
                                  <p:childTnLst>
                                    <p:animScale>
                                      <p:cBhvr>
                                        <p:cTn id="83" dur="500" fill="hold"/>
                                        <p:tgtEl>
                                          <p:spTgt spid="24"/>
                                        </p:tgtEl>
                                      </p:cBhvr>
                                      <p:by x="150000" y="150000"/>
                                    </p:animScale>
                                  </p:childTnLst>
                                </p:cTn>
                              </p:par>
                              <p:par>
                                <p:cTn id="84" presetID="6" presetClass="emph" presetSubtype="0" fill="hold" nodeType="withEffect">
                                  <p:stCondLst>
                                    <p:cond delay="2200"/>
                                  </p:stCondLst>
                                  <p:childTnLst>
                                    <p:animScale>
                                      <p:cBhvr>
                                        <p:cTn id="85" dur="500" fill="hold"/>
                                        <p:tgtEl>
                                          <p:spTgt spid="25"/>
                                        </p:tgtEl>
                                      </p:cBhvr>
                                      <p:by x="150000" y="150000"/>
                                    </p:animScale>
                                  </p:childTnLst>
                                </p:cTn>
                              </p:par>
                              <p:par>
                                <p:cTn id="86" presetID="6" presetClass="emph" presetSubtype="0" fill="hold" nodeType="withEffect">
                                  <p:stCondLst>
                                    <p:cond delay="2300"/>
                                  </p:stCondLst>
                                  <p:childTnLst>
                                    <p:animScale>
                                      <p:cBhvr>
                                        <p:cTn id="87" dur="500" fill="hold"/>
                                        <p:tgtEl>
                                          <p:spTgt spid="26"/>
                                        </p:tgtEl>
                                      </p:cBhvr>
                                      <p:by x="150000" y="150000"/>
                                    </p:animScale>
                                  </p:childTnLst>
                                </p:cTn>
                              </p:par>
                            </p:childTnLst>
                          </p:cTn>
                        </p:par>
                        <p:par>
                          <p:cTn id="88" fill="hold">
                            <p:stCondLst>
                              <p:cond delay="1000"/>
                            </p:stCondLst>
                            <p:childTnLst>
                              <p:par>
                                <p:cTn id="89" presetID="6" presetClass="emph" presetSubtype="0" fill="hold" nodeType="afterEffect">
                                  <p:stCondLst>
                                    <p:cond delay="0"/>
                                  </p:stCondLst>
                                  <p:childTnLst>
                                    <p:animScale>
                                      <p:cBhvr>
                                        <p:cTn id="90" dur="500" fill="hold"/>
                                        <p:tgtEl>
                                          <p:spTgt spid="16"/>
                                        </p:tgtEl>
                                      </p:cBhvr>
                                      <p:by x="150000" y="150000"/>
                                    </p:animScale>
                                  </p:childTnLst>
                                </p:cTn>
                              </p:par>
                              <p:par>
                                <p:cTn id="91" presetID="6" presetClass="emph" presetSubtype="0" fill="hold" nodeType="withEffect">
                                  <p:stCondLst>
                                    <p:cond delay="400"/>
                                  </p:stCondLst>
                                  <p:childTnLst>
                                    <p:animScale>
                                      <p:cBhvr>
                                        <p:cTn id="92" dur="500" fill="hold"/>
                                        <p:tgtEl>
                                          <p:spTgt spid="29"/>
                                        </p:tgtEl>
                                      </p:cBhvr>
                                      <p:by x="150000" y="150000"/>
                                    </p:animScale>
                                  </p:childTnLst>
                                </p:cTn>
                              </p:par>
                              <p:par>
                                <p:cTn id="93" presetID="6" presetClass="emph" presetSubtype="0" fill="hold" nodeType="withEffect">
                                  <p:stCondLst>
                                    <p:cond delay="800"/>
                                  </p:stCondLst>
                                  <p:childTnLst>
                                    <p:animScale>
                                      <p:cBhvr>
                                        <p:cTn id="94" dur="500" fill="hold"/>
                                        <p:tgtEl>
                                          <p:spTgt spid="30"/>
                                        </p:tgtEl>
                                      </p:cBhvr>
                                      <p:by x="150000" y="150000"/>
                                    </p:animScale>
                                  </p:childTnLst>
                                </p:cTn>
                              </p:par>
                              <p:par>
                                <p:cTn id="95" presetID="6" presetClass="emph" presetSubtype="0" fill="hold" nodeType="withEffect">
                                  <p:stCondLst>
                                    <p:cond delay="1100"/>
                                  </p:stCondLst>
                                  <p:childTnLst>
                                    <p:animScale>
                                      <p:cBhvr>
                                        <p:cTn id="96" dur="500" fill="hold"/>
                                        <p:tgtEl>
                                          <p:spTgt spid="3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16"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74F8868-975C-4E29-A55E-8FD862D9808F}"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7941" y="65088"/>
            <a:ext cx="1995884" cy="6459537"/>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1030288" y="65088"/>
            <a:ext cx="5871949" cy="6459537"/>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16"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0562BF6-96B8-40B1-9845-3975D0D00175}"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标题和图表">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图表占位符 2"/>
          <p:cNvSpPr>
            <a:spLocks noGrp="1"/>
          </p:cNvSpPr>
          <p:nvPr>
            <p:ph type="chart" idx="1"/>
          </p:nvPr>
        </p:nvSpPr>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16"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B5458F2-BB27-4DC3-87CE-A84FAB7165EF}"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6" name="矩形 15"/>
          <p:cNvSpPr/>
          <p:nvPr/>
        </p:nvSpPr>
        <p:spPr>
          <a:xfrm>
            <a:off x="3071813" y="0"/>
            <a:ext cx="1417637" cy="6858000"/>
          </a:xfrm>
          <a:prstGeom prst="rect">
            <a:avLst/>
          </a:prstGeom>
          <a:solidFill>
            <a:schemeClr val="accent2">
              <a:alpha val="70195"/>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17" name="矩形 16"/>
          <p:cNvSpPr/>
          <p:nvPr/>
        </p:nvSpPr>
        <p:spPr>
          <a:xfrm>
            <a:off x="0" y="0"/>
            <a:ext cx="3152775" cy="6858000"/>
          </a:xfrm>
          <a:prstGeom prst="rect">
            <a:avLst/>
          </a:prstGeom>
          <a:gradFill rotWithShape="1">
            <a:gsLst>
              <a:gs pos="0">
                <a:schemeClr val="accent2"/>
              </a:gs>
              <a:gs pos="100000">
                <a:schemeClr val="accent2">
                  <a:gamma/>
                  <a:shade val="85882"/>
                  <a:invGamma/>
                </a:schemeClr>
              </a:gs>
            </a:gsLst>
            <a:lin ang="54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矩形 17"/>
          <p:cNvSpPr/>
          <p:nvPr/>
        </p:nvSpPr>
        <p:spPr>
          <a:xfrm>
            <a:off x="6902450" y="-11112"/>
            <a:ext cx="303213" cy="6858000"/>
          </a:xfrm>
          <a:prstGeom prst="rect">
            <a:avLst/>
          </a:prstGeom>
          <a:solidFill>
            <a:schemeClr val="accent2">
              <a:alpha val="30196"/>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19" name="矩形 18"/>
          <p:cNvSpPr/>
          <p:nvPr/>
        </p:nvSpPr>
        <p:spPr>
          <a:xfrm>
            <a:off x="7158038" y="12700"/>
            <a:ext cx="227012" cy="6858000"/>
          </a:xfrm>
          <a:prstGeom prst="rect">
            <a:avLst/>
          </a:prstGeom>
          <a:solidFill>
            <a:schemeClr val="accent2">
              <a:alpha val="20000"/>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20" name="矩形 19"/>
          <p:cNvSpPr/>
          <p:nvPr/>
        </p:nvSpPr>
        <p:spPr>
          <a:xfrm>
            <a:off x="4375150" y="0"/>
            <a:ext cx="1060450" cy="6858000"/>
          </a:xfrm>
          <a:prstGeom prst="rect">
            <a:avLst/>
          </a:prstGeom>
          <a:solidFill>
            <a:schemeClr val="accent2">
              <a:alpha val="63921"/>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21" name="矩形 20"/>
          <p:cNvSpPr/>
          <p:nvPr/>
        </p:nvSpPr>
        <p:spPr>
          <a:xfrm>
            <a:off x="5359400" y="-17462"/>
            <a:ext cx="728663" cy="6938962"/>
          </a:xfrm>
          <a:prstGeom prst="rect">
            <a:avLst/>
          </a:prstGeom>
          <a:solidFill>
            <a:schemeClr val="accent2">
              <a:alpha val="54117"/>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22" name="矩形 21"/>
          <p:cNvSpPr/>
          <p:nvPr/>
        </p:nvSpPr>
        <p:spPr>
          <a:xfrm>
            <a:off x="6018213" y="-19050"/>
            <a:ext cx="547687" cy="6938963"/>
          </a:xfrm>
          <a:prstGeom prst="rect">
            <a:avLst/>
          </a:prstGeom>
          <a:solidFill>
            <a:schemeClr val="accent2">
              <a:alpha val="47058"/>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23" name="矩形 22"/>
          <p:cNvSpPr/>
          <p:nvPr/>
        </p:nvSpPr>
        <p:spPr>
          <a:xfrm>
            <a:off x="6505575" y="0"/>
            <a:ext cx="446088" cy="6858000"/>
          </a:xfrm>
          <a:prstGeom prst="rect">
            <a:avLst/>
          </a:prstGeom>
          <a:solidFill>
            <a:schemeClr val="accent2">
              <a:alpha val="36862"/>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24" name="矩形 23"/>
          <p:cNvSpPr/>
          <p:nvPr/>
        </p:nvSpPr>
        <p:spPr>
          <a:xfrm>
            <a:off x="7339013" y="52388"/>
            <a:ext cx="136525" cy="6858000"/>
          </a:xfrm>
          <a:prstGeom prst="rect">
            <a:avLst/>
          </a:prstGeom>
          <a:solidFill>
            <a:schemeClr val="accent2">
              <a:alpha val="14902"/>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25" name="矩形 24"/>
          <p:cNvSpPr/>
          <p:nvPr/>
        </p:nvSpPr>
        <p:spPr>
          <a:xfrm>
            <a:off x="8366125" y="20638"/>
            <a:ext cx="344488" cy="6858000"/>
          </a:xfrm>
          <a:prstGeom prst="rect">
            <a:avLst/>
          </a:prstGeom>
          <a:solidFill>
            <a:schemeClr val="accent2">
              <a:alpha val="23137"/>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26" name="矩形 25"/>
          <p:cNvSpPr/>
          <p:nvPr/>
        </p:nvSpPr>
        <p:spPr>
          <a:xfrm>
            <a:off x="8664575" y="0"/>
            <a:ext cx="474663" cy="6858000"/>
          </a:xfrm>
          <a:prstGeom prst="rect">
            <a:avLst/>
          </a:prstGeom>
          <a:solidFill>
            <a:schemeClr val="accent2">
              <a:alpha val="27843"/>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2054" name="文本框 436812"/>
          <p:cNvSpPr txBox="1"/>
          <p:nvPr/>
        </p:nvSpPr>
        <p:spPr>
          <a:xfrm>
            <a:off x="76200" y="6477000"/>
            <a:ext cx="1608138" cy="244475"/>
          </a:xfrm>
          <a:prstGeom prst="rect">
            <a:avLst/>
          </a:prstGeom>
          <a:noFill/>
          <a:ln w="9525">
            <a:noFill/>
          </a:ln>
        </p:spPr>
        <p:txBody>
          <a:bodyPr anchor="t" anchorCtr="0">
            <a:spAutoFit/>
          </a:bodyPr>
          <a:lstStyle/>
          <a:p>
            <a:pPr lvl="0" indent="0" algn="r" eaLnBrk="1" hangingPunct="1">
              <a:spcBef>
                <a:spcPct val="50000"/>
              </a:spcBef>
            </a:pPr>
            <a:r>
              <a:rPr lang="en-US" altLang="zh-CN" sz="1000" dirty="0">
                <a:solidFill>
                  <a:srgbClr val="F8F8F8"/>
                </a:solidFill>
                <a:latin typeface="Arial" panose="020B0604020202020204" pitchFamily="34" charset="0"/>
              </a:rPr>
              <a:t>www.1ppt.com</a:t>
            </a:r>
            <a:endParaRPr lang="en-US" altLang="zh-CN" sz="1000" dirty="0">
              <a:solidFill>
                <a:srgbClr val="F8F8F8"/>
              </a:solidFill>
              <a:latin typeface="Arial" panose="020B0604020202020204" pitchFamily="34" charset="0"/>
            </a:endParaRPr>
          </a:p>
        </p:txBody>
      </p:sp>
      <p:sp>
        <p:nvSpPr>
          <p:cNvPr id="2055" name="文本框 436811"/>
          <p:cNvSpPr txBox="1"/>
          <p:nvPr/>
        </p:nvSpPr>
        <p:spPr>
          <a:xfrm>
            <a:off x="276225" y="6007100"/>
            <a:ext cx="1169988" cy="457200"/>
          </a:xfrm>
          <a:prstGeom prst="rect">
            <a:avLst/>
          </a:prstGeom>
          <a:noFill/>
          <a:ln w="28575">
            <a:noFill/>
          </a:ln>
        </p:spPr>
        <p:txBody>
          <a:bodyPr anchor="t" anchorCtr="0">
            <a:spAutoFit/>
          </a:bodyPr>
          <a:lstStyle/>
          <a:p>
            <a:pPr lvl="0" indent="0" algn="ctr" eaLnBrk="1" hangingPunct="1">
              <a:spcBef>
                <a:spcPct val="50000"/>
              </a:spcBef>
            </a:pPr>
            <a:r>
              <a:rPr lang="en-US" altLang="zh-CN" sz="2400" dirty="0">
                <a:solidFill>
                  <a:srgbClr val="FFFFFF"/>
                </a:solidFill>
                <a:latin typeface="Verdana" panose="020B0604030504040204" pitchFamily="34" charset="0"/>
              </a:rPr>
              <a:t>LOGO</a:t>
            </a:r>
            <a:endParaRPr lang="en-US" altLang="zh-CN" sz="2400" dirty="0">
              <a:solidFill>
                <a:srgbClr val="FFFFFF"/>
              </a:solidFill>
              <a:latin typeface="Verdana" panose="020B0604030504040204" pitchFamily="34" charset="0"/>
            </a:endParaRPr>
          </a:p>
        </p:txBody>
      </p:sp>
      <p:sp>
        <p:nvSpPr>
          <p:cNvPr id="29" name="矩形 28"/>
          <p:cNvSpPr/>
          <p:nvPr/>
        </p:nvSpPr>
        <p:spPr>
          <a:xfrm>
            <a:off x="7953375" y="4763"/>
            <a:ext cx="136525" cy="6858000"/>
          </a:xfrm>
          <a:prstGeom prst="rect">
            <a:avLst/>
          </a:prstGeom>
          <a:solidFill>
            <a:schemeClr val="accent2">
              <a:alpha val="5882"/>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30" name="矩形 29"/>
          <p:cNvSpPr/>
          <p:nvPr/>
        </p:nvSpPr>
        <p:spPr>
          <a:xfrm>
            <a:off x="8045450" y="4763"/>
            <a:ext cx="168275" cy="6858000"/>
          </a:xfrm>
          <a:prstGeom prst="rect">
            <a:avLst/>
          </a:prstGeom>
          <a:solidFill>
            <a:schemeClr val="accent2">
              <a:alpha val="12157"/>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31" name="矩形 30"/>
          <p:cNvSpPr/>
          <p:nvPr/>
        </p:nvSpPr>
        <p:spPr>
          <a:xfrm>
            <a:off x="8177213" y="-11112"/>
            <a:ext cx="230187" cy="6858000"/>
          </a:xfrm>
          <a:prstGeom prst="rect">
            <a:avLst/>
          </a:prstGeom>
          <a:solidFill>
            <a:schemeClr val="accent2">
              <a:alpha val="18039"/>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436847" name="标题 436846"/>
          <p:cNvSpPr>
            <a:spLocks noGrp="1"/>
          </p:cNvSpPr>
          <p:nvPr>
            <p:ph type="ctrTitle" sz="quarter"/>
          </p:nvPr>
        </p:nvSpPr>
        <p:spPr>
          <a:xfrm>
            <a:off x="3802063" y="1314450"/>
            <a:ext cx="5105400" cy="1470025"/>
          </a:xfrm>
          <a:prstGeom prst="rect">
            <a:avLst/>
          </a:prstGeom>
          <a:noFill/>
          <a:ln w="9525">
            <a:noFill/>
            <a:miter/>
          </a:ln>
        </p:spPr>
        <p:txBody>
          <a:bodyPr/>
          <a:lstStyle>
            <a:lvl1pPr lvl="0" algn="ctr">
              <a:defRPr sz="4400" kern="1200"/>
            </a:lvl1pPr>
          </a:lstStyle>
          <a:p>
            <a:pPr lvl="0" fontAlgn="base"/>
            <a:r>
              <a:rPr lang="zh-CN" altLang="en-US" strike="noStrike" noProof="1"/>
              <a:t>单击此处编辑母版标题样式</a:t>
            </a:r>
            <a:endParaRPr lang="en-US" altLang="zh-CN" strike="noStrike" noProof="1"/>
          </a:p>
        </p:txBody>
      </p:sp>
      <p:sp>
        <p:nvSpPr>
          <p:cNvPr id="436848" name="副标题 436847"/>
          <p:cNvSpPr>
            <a:spLocks noGrp="1"/>
          </p:cNvSpPr>
          <p:nvPr>
            <p:ph type="subTitle" sz="quarter" idx="1"/>
          </p:nvPr>
        </p:nvSpPr>
        <p:spPr>
          <a:xfrm>
            <a:off x="3810000" y="2762250"/>
            <a:ext cx="5151438" cy="757238"/>
          </a:xfrm>
          <a:prstGeom prst="rect">
            <a:avLst/>
          </a:prstGeom>
          <a:noFill/>
          <a:ln w="9525">
            <a:noFill/>
            <a:miter/>
          </a:ln>
        </p:spPr>
        <p:txBody>
          <a:bodyPr/>
          <a:lstStyle>
            <a:lvl1pPr marL="0" lvl="0" indent="0" algn="ctr">
              <a:buNone/>
              <a:defRPr sz="2000" b="0" kern="1200">
                <a:solidFill>
                  <a:schemeClr val="tx1"/>
                </a:solidFill>
              </a:defRPr>
            </a:lvl1pPr>
            <a:lvl2pPr marL="457200" lvl="1" indent="-457200" algn="ctr">
              <a:buNone/>
              <a:defRPr sz="2000" b="0" kern="1200">
                <a:solidFill>
                  <a:schemeClr val="tx1"/>
                </a:solidFill>
              </a:defRPr>
            </a:lvl2pPr>
            <a:lvl3pPr marL="914400" lvl="2" indent="-914400" algn="ctr">
              <a:buNone/>
              <a:defRPr sz="2000" b="0" kern="1200">
                <a:solidFill>
                  <a:schemeClr val="tx1"/>
                </a:solidFill>
              </a:defRPr>
            </a:lvl3pPr>
            <a:lvl4pPr marL="1371600" lvl="3" indent="-1371600" algn="ctr">
              <a:buNone/>
              <a:defRPr sz="2000" b="0" kern="1200">
                <a:solidFill>
                  <a:schemeClr val="tx1"/>
                </a:solidFill>
              </a:defRPr>
            </a:lvl4pPr>
            <a:lvl5pPr marL="1828800" lvl="4" indent="-1828800" algn="ctr">
              <a:buNone/>
              <a:defRPr sz="2000" b="0" kern="1200">
                <a:solidFill>
                  <a:schemeClr val="tx1"/>
                </a:solidFill>
              </a:defRPr>
            </a:lvl5pPr>
          </a:lstStyle>
          <a:p>
            <a:pPr lvl="0" fontAlgn="base"/>
            <a:r>
              <a:rPr lang="zh-CN" altLang="en-US" strike="noStrike" noProof="1"/>
              <a:t>单击此处编辑母版副标题样式</a:t>
            </a:r>
            <a:endParaRPr lang="en-US" altLang="zh-CN" strike="noStrike" noProof="1"/>
          </a:p>
        </p:txBody>
      </p:sp>
      <p:sp>
        <p:nvSpPr>
          <p:cNvPr id="32" name="页脚占位符 436849"/>
          <p:cNvSpPr>
            <a:spLocks noGrp="1"/>
          </p:cNvSpPr>
          <p:nvPr>
            <p:ph type="ftr" sz="quarter" idx="3"/>
          </p:nvPr>
        </p:nvSpPr>
        <p:spPr>
          <a:xfrm>
            <a:off x="3552825" y="6534150"/>
            <a:ext cx="2895600" cy="234950"/>
          </a:xfrm>
          <a:prstGeom prst="rect">
            <a:avLst/>
          </a:prstGeom>
          <a:noFill/>
          <a:ln w="9525">
            <a:noFill/>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日期占位符 436848"/>
          <p:cNvSpPr>
            <a:spLocks noGrp="1"/>
          </p:cNvSpPr>
          <p:nvPr>
            <p:ph type="dt" sz="quarter" idx="2"/>
          </p:nvPr>
        </p:nvSpPr>
        <p:spPr>
          <a:xfrm>
            <a:off x="6900863" y="6526213"/>
            <a:ext cx="2133600" cy="274638"/>
          </a:xfrm>
          <a:prstGeom prst="rect">
            <a:avLst/>
          </a:prstGeom>
          <a:noFill/>
          <a:ln w="9525">
            <a:noFill/>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灯片编号占位符 436850"/>
          <p:cNvSpPr>
            <a:spLocks noGrp="1"/>
          </p:cNvSpPr>
          <p:nvPr>
            <p:ph type="sldNum" sz="quarter" idx="4"/>
          </p:nvPr>
        </p:nvSpPr>
        <p:spPr>
          <a:xfrm>
            <a:off x="3011488" y="6527800"/>
            <a:ext cx="373063" cy="234950"/>
          </a:xfrm>
          <a:prstGeom prst="rect">
            <a:avLst/>
          </a:prstGeom>
          <a:noFill/>
          <a:ln w="9525">
            <a:noFill/>
            <a:miter/>
          </a:ln>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4CC7585-5AB0-45B8-AEB8-3B7BDBD19372}"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22" presetClass="entr" presetSubtype="1" fill="hold" nodeType="withEffect">
                                  <p:stCondLst>
                                    <p:cond delay="200"/>
                                  </p:stCondLst>
                                  <p:childTnLst>
                                    <p:set>
                                      <p:cBhvr>
                                        <p:cTn id="9" dur="1" fill="hold">
                                          <p:stCondLst>
                                            <p:cond delay="0"/>
                                          </p:stCondLst>
                                        </p:cTn>
                                        <p:tgtEl>
                                          <p:spTgt spid="16"/>
                                        </p:tgtEl>
                                        <p:attrNameLst>
                                          <p:attrName>style.visibility</p:attrName>
                                        </p:attrNameLst>
                                      </p:cBhvr>
                                      <p:to>
                                        <p:strVal val="visible"/>
                                      </p:to>
                                    </p:set>
                                    <p:animEffect transition="in" filter="wipe(up)">
                                      <p:cBhvr>
                                        <p:cTn id="10" dur="500"/>
                                        <p:tgtEl>
                                          <p:spTgt spid="16"/>
                                        </p:tgtEl>
                                      </p:cBhvr>
                                    </p:animEffect>
                                  </p:childTnLst>
                                </p:cTn>
                              </p:par>
                              <p:par>
                                <p:cTn id="11" presetID="22" presetClass="entr" presetSubtype="1" fill="hold"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par>
                                <p:cTn id="14" presetID="22" presetClass="entr" presetSubtype="1" fill="hold" nodeType="withEffect">
                                  <p:stCondLst>
                                    <p:cond delay="800"/>
                                  </p:stCondLst>
                                  <p:childTnLst>
                                    <p:set>
                                      <p:cBhvr>
                                        <p:cTn id="15" dur="1" fill="hold">
                                          <p:stCondLst>
                                            <p:cond delay="0"/>
                                          </p:stCondLst>
                                        </p:cTn>
                                        <p:tgtEl>
                                          <p:spTgt spid="21"/>
                                        </p:tgtEl>
                                        <p:attrNameLst>
                                          <p:attrName>style.visibility</p:attrName>
                                        </p:attrNameLst>
                                      </p:cBhvr>
                                      <p:to>
                                        <p:strVal val="visible"/>
                                      </p:to>
                                    </p:set>
                                    <p:animEffect transition="in" filter="wipe(up)">
                                      <p:cBhvr>
                                        <p:cTn id="16" dur="500"/>
                                        <p:tgtEl>
                                          <p:spTgt spid="21"/>
                                        </p:tgtEl>
                                      </p:cBhvr>
                                    </p:animEffect>
                                  </p:childTnLst>
                                </p:cTn>
                              </p:par>
                              <p:par>
                                <p:cTn id="17" presetID="47" presetClass="entr" presetSubtype="0" fill="hold" nodeType="withEffect">
                                  <p:stCondLst>
                                    <p:cond delay="11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15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anim calcmode="lin" valueType="num">
                                      <p:cBhvr>
                                        <p:cTn id="25" dur="500" fill="hold"/>
                                        <p:tgtEl>
                                          <p:spTgt spid="23"/>
                                        </p:tgtEl>
                                        <p:attrNameLst>
                                          <p:attrName>ppt_x</p:attrName>
                                        </p:attrNameLst>
                                      </p:cBhvr>
                                      <p:tavLst>
                                        <p:tav tm="0">
                                          <p:val>
                                            <p:strVal val="#ppt_x"/>
                                          </p:val>
                                        </p:tav>
                                        <p:tav tm="100000">
                                          <p:val>
                                            <p:strVal val="#ppt_x"/>
                                          </p:val>
                                        </p:tav>
                                      </p:tavLst>
                                    </p:anim>
                                    <p:anim calcmode="lin" valueType="num">
                                      <p:cBhvr>
                                        <p:cTn id="26" dur="5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19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30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260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anim calcmode="lin" valueType="num">
                                      <p:cBhvr>
                                        <p:cTn id="40" dur="500" fill="hold"/>
                                        <p:tgtEl>
                                          <p:spTgt spid="24"/>
                                        </p:tgtEl>
                                        <p:attrNameLst>
                                          <p:attrName>ppt_x</p:attrName>
                                        </p:attrNameLst>
                                      </p:cBhvr>
                                      <p:tavLst>
                                        <p:tav tm="0">
                                          <p:val>
                                            <p:strVal val="#ppt_x"/>
                                          </p:val>
                                        </p:tav>
                                        <p:tav tm="100000">
                                          <p:val>
                                            <p:strVal val="#ppt_x"/>
                                          </p:val>
                                        </p:tav>
                                      </p:tavLst>
                                    </p:anim>
                                    <p:anim calcmode="lin" valueType="num">
                                      <p:cBhvr>
                                        <p:cTn id="41" dur="500" fill="hold"/>
                                        <p:tgtEl>
                                          <p:spTgt spid="24"/>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260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anim calcmode="lin" valueType="num">
                                      <p:cBhvr>
                                        <p:cTn id="45" dur="500" fill="hold"/>
                                        <p:tgtEl>
                                          <p:spTgt spid="30"/>
                                        </p:tgtEl>
                                        <p:attrNameLst>
                                          <p:attrName>ppt_x</p:attrName>
                                        </p:attrNameLst>
                                      </p:cBhvr>
                                      <p:tavLst>
                                        <p:tav tm="0">
                                          <p:val>
                                            <p:strVal val="#ppt_x"/>
                                          </p:val>
                                        </p:tav>
                                        <p:tav tm="100000">
                                          <p:val>
                                            <p:strVal val="#ppt_x"/>
                                          </p:val>
                                        </p:tav>
                                      </p:tavLst>
                                    </p:anim>
                                    <p:anim calcmode="lin" valueType="num">
                                      <p:cBhvr>
                                        <p:cTn id="46" dur="500" fill="hold"/>
                                        <p:tgtEl>
                                          <p:spTgt spid="30"/>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250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anim calcmode="lin" valueType="num">
                                      <p:cBhvr>
                                        <p:cTn id="50" dur="500" fill="hold"/>
                                        <p:tgtEl>
                                          <p:spTgt spid="29"/>
                                        </p:tgtEl>
                                        <p:attrNameLst>
                                          <p:attrName>ppt_x</p:attrName>
                                        </p:attrNameLst>
                                      </p:cBhvr>
                                      <p:tavLst>
                                        <p:tav tm="0">
                                          <p:val>
                                            <p:strVal val="#ppt_x"/>
                                          </p:val>
                                        </p:tav>
                                        <p:tav tm="100000">
                                          <p:val>
                                            <p:strVal val="#ppt_x"/>
                                          </p:val>
                                        </p:tav>
                                      </p:tavLst>
                                    </p:anim>
                                    <p:anim calcmode="lin" valueType="num">
                                      <p:cBhvr>
                                        <p:cTn id="51" dur="500" fill="hold"/>
                                        <p:tgtEl>
                                          <p:spTgt spid="29"/>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240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anim calcmode="lin" valueType="num">
                                      <p:cBhvr>
                                        <p:cTn id="55" dur="500" fill="hold"/>
                                        <p:tgtEl>
                                          <p:spTgt spid="31"/>
                                        </p:tgtEl>
                                        <p:attrNameLst>
                                          <p:attrName>ppt_x</p:attrName>
                                        </p:attrNameLst>
                                      </p:cBhvr>
                                      <p:tavLst>
                                        <p:tav tm="0">
                                          <p:val>
                                            <p:strVal val="#ppt_x"/>
                                          </p:val>
                                        </p:tav>
                                        <p:tav tm="100000">
                                          <p:val>
                                            <p:strVal val="#ppt_x"/>
                                          </p:val>
                                        </p:tav>
                                      </p:tavLst>
                                    </p:anim>
                                    <p:anim calcmode="lin" valueType="num">
                                      <p:cBhvr>
                                        <p:cTn id="56" dur="500" fill="hold"/>
                                        <p:tgtEl>
                                          <p:spTgt spid="31"/>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200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180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anim calcmode="lin" valueType="num">
                                      <p:cBhvr>
                                        <p:cTn id="65" dur="500" fill="hold"/>
                                        <p:tgtEl>
                                          <p:spTgt spid="26"/>
                                        </p:tgtEl>
                                        <p:attrNameLst>
                                          <p:attrName>ppt_x</p:attrName>
                                        </p:attrNameLst>
                                      </p:cBhvr>
                                      <p:tavLst>
                                        <p:tav tm="0">
                                          <p:val>
                                            <p:strVal val="#ppt_x"/>
                                          </p:val>
                                        </p:tav>
                                        <p:tav tm="100000">
                                          <p:val>
                                            <p:strVal val="#ppt_x"/>
                                          </p:val>
                                        </p:tav>
                                      </p:tavLst>
                                    </p:anim>
                                    <p:anim calcmode="lin" valueType="num">
                                      <p:cBhvr>
                                        <p:cTn id="66" dur="500" fill="hold"/>
                                        <p:tgtEl>
                                          <p:spTgt spid="26"/>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6" presetClass="emph" presetSubtype="0" fill="hold" nodeType="afterEffect">
                                  <p:stCondLst>
                                    <p:cond delay="0"/>
                                  </p:stCondLst>
                                  <p:childTnLst>
                                    <p:animScale>
                                      <p:cBhvr>
                                        <p:cTn id="69" dur="500" fill="hold"/>
                                        <p:tgtEl>
                                          <p:spTgt spid="17"/>
                                        </p:tgtEl>
                                      </p:cBhvr>
                                      <p:by x="150000" y="150000"/>
                                    </p:animScale>
                                  </p:childTnLst>
                                </p:cTn>
                              </p:par>
                              <p:par>
                                <p:cTn id="70" presetID="6" presetClass="emph" presetSubtype="0" fill="hold" nodeType="withEffect">
                                  <p:stCondLst>
                                    <p:cond delay="200"/>
                                  </p:stCondLst>
                                  <p:childTnLst>
                                    <p:animScale>
                                      <p:cBhvr>
                                        <p:cTn id="71" dur="500" fill="hold"/>
                                        <p:tgtEl>
                                          <p:spTgt spid="20"/>
                                        </p:tgtEl>
                                      </p:cBhvr>
                                      <p:by x="150000" y="150000"/>
                                    </p:animScale>
                                  </p:childTnLst>
                                </p:cTn>
                              </p:par>
                              <p:par>
                                <p:cTn id="72" presetID="6" presetClass="emph" presetSubtype="0" fill="hold" nodeType="withEffect">
                                  <p:stCondLst>
                                    <p:cond delay="400"/>
                                  </p:stCondLst>
                                  <p:childTnLst>
                                    <p:animScale>
                                      <p:cBhvr>
                                        <p:cTn id="73" dur="500" fill="hold"/>
                                        <p:tgtEl>
                                          <p:spTgt spid="21"/>
                                        </p:tgtEl>
                                      </p:cBhvr>
                                      <p:by x="150000" y="150000"/>
                                    </p:animScale>
                                  </p:childTnLst>
                                </p:cTn>
                              </p:par>
                              <p:par>
                                <p:cTn id="74" presetID="6" presetClass="emph" presetSubtype="0" fill="hold" nodeType="withEffect">
                                  <p:stCondLst>
                                    <p:cond delay="800"/>
                                  </p:stCondLst>
                                  <p:childTnLst>
                                    <p:animScale>
                                      <p:cBhvr>
                                        <p:cTn id="75" dur="500" fill="hold"/>
                                        <p:tgtEl>
                                          <p:spTgt spid="22"/>
                                        </p:tgtEl>
                                      </p:cBhvr>
                                      <p:by x="150000" y="150000"/>
                                    </p:animScale>
                                  </p:childTnLst>
                                </p:cTn>
                              </p:par>
                              <p:par>
                                <p:cTn id="76" presetID="6" presetClass="emph" presetSubtype="0" fill="hold" nodeType="withEffect">
                                  <p:stCondLst>
                                    <p:cond delay="1100"/>
                                  </p:stCondLst>
                                  <p:childTnLst>
                                    <p:animScale>
                                      <p:cBhvr>
                                        <p:cTn id="77" dur="500" fill="hold"/>
                                        <p:tgtEl>
                                          <p:spTgt spid="23"/>
                                        </p:tgtEl>
                                      </p:cBhvr>
                                      <p:by x="150000" y="150000"/>
                                    </p:animScale>
                                  </p:childTnLst>
                                </p:cTn>
                              </p:par>
                              <p:par>
                                <p:cTn id="78" presetID="6" presetClass="emph" presetSubtype="0" fill="hold" nodeType="withEffect">
                                  <p:stCondLst>
                                    <p:cond delay="1400"/>
                                  </p:stCondLst>
                                  <p:childTnLst>
                                    <p:animScale>
                                      <p:cBhvr>
                                        <p:cTn id="79" dur="500" fill="hold"/>
                                        <p:tgtEl>
                                          <p:spTgt spid="18"/>
                                        </p:tgtEl>
                                      </p:cBhvr>
                                      <p:by x="150000" y="150000"/>
                                    </p:animScale>
                                  </p:childTnLst>
                                </p:cTn>
                              </p:par>
                              <p:par>
                                <p:cTn id="80" presetID="6" presetClass="emph" presetSubtype="0" fill="hold" nodeType="withEffect">
                                  <p:stCondLst>
                                    <p:cond delay="1700"/>
                                  </p:stCondLst>
                                  <p:childTnLst>
                                    <p:animScale>
                                      <p:cBhvr>
                                        <p:cTn id="81" dur="500" fill="hold"/>
                                        <p:tgtEl>
                                          <p:spTgt spid="19"/>
                                        </p:tgtEl>
                                      </p:cBhvr>
                                      <p:by x="150000" y="150000"/>
                                    </p:animScale>
                                  </p:childTnLst>
                                </p:cTn>
                              </p:par>
                              <p:par>
                                <p:cTn id="82" presetID="6" presetClass="emph" presetSubtype="0" fill="hold" nodeType="withEffect">
                                  <p:stCondLst>
                                    <p:cond delay="2000"/>
                                  </p:stCondLst>
                                  <p:childTnLst>
                                    <p:animScale>
                                      <p:cBhvr>
                                        <p:cTn id="83" dur="500" fill="hold"/>
                                        <p:tgtEl>
                                          <p:spTgt spid="24"/>
                                        </p:tgtEl>
                                      </p:cBhvr>
                                      <p:by x="150000" y="150000"/>
                                    </p:animScale>
                                  </p:childTnLst>
                                </p:cTn>
                              </p:par>
                              <p:par>
                                <p:cTn id="84" presetID="6" presetClass="emph" presetSubtype="0" fill="hold" nodeType="withEffect">
                                  <p:stCondLst>
                                    <p:cond delay="2200"/>
                                  </p:stCondLst>
                                  <p:childTnLst>
                                    <p:animScale>
                                      <p:cBhvr>
                                        <p:cTn id="85" dur="500" fill="hold"/>
                                        <p:tgtEl>
                                          <p:spTgt spid="25"/>
                                        </p:tgtEl>
                                      </p:cBhvr>
                                      <p:by x="150000" y="150000"/>
                                    </p:animScale>
                                  </p:childTnLst>
                                </p:cTn>
                              </p:par>
                              <p:par>
                                <p:cTn id="86" presetID="6" presetClass="emph" presetSubtype="0" fill="hold" nodeType="withEffect">
                                  <p:stCondLst>
                                    <p:cond delay="2300"/>
                                  </p:stCondLst>
                                  <p:childTnLst>
                                    <p:animScale>
                                      <p:cBhvr>
                                        <p:cTn id="87" dur="500" fill="hold"/>
                                        <p:tgtEl>
                                          <p:spTgt spid="26"/>
                                        </p:tgtEl>
                                      </p:cBhvr>
                                      <p:by x="150000" y="150000"/>
                                    </p:animScale>
                                  </p:childTnLst>
                                </p:cTn>
                              </p:par>
                            </p:childTnLst>
                          </p:cTn>
                        </p:par>
                        <p:par>
                          <p:cTn id="88" fill="hold">
                            <p:stCondLst>
                              <p:cond delay="1000"/>
                            </p:stCondLst>
                            <p:childTnLst>
                              <p:par>
                                <p:cTn id="89" presetID="6" presetClass="emph" presetSubtype="0" fill="hold" nodeType="afterEffect">
                                  <p:stCondLst>
                                    <p:cond delay="0"/>
                                  </p:stCondLst>
                                  <p:childTnLst>
                                    <p:animScale>
                                      <p:cBhvr>
                                        <p:cTn id="90" dur="500" fill="hold"/>
                                        <p:tgtEl>
                                          <p:spTgt spid="16"/>
                                        </p:tgtEl>
                                      </p:cBhvr>
                                      <p:by x="150000" y="150000"/>
                                    </p:animScale>
                                  </p:childTnLst>
                                </p:cTn>
                              </p:par>
                              <p:par>
                                <p:cTn id="91" presetID="6" presetClass="emph" presetSubtype="0" fill="hold" nodeType="withEffect">
                                  <p:stCondLst>
                                    <p:cond delay="400"/>
                                  </p:stCondLst>
                                  <p:childTnLst>
                                    <p:animScale>
                                      <p:cBhvr>
                                        <p:cTn id="92" dur="500" fill="hold"/>
                                        <p:tgtEl>
                                          <p:spTgt spid="29"/>
                                        </p:tgtEl>
                                      </p:cBhvr>
                                      <p:by x="150000" y="150000"/>
                                    </p:animScale>
                                  </p:childTnLst>
                                </p:cTn>
                              </p:par>
                              <p:par>
                                <p:cTn id="93" presetID="6" presetClass="emph" presetSubtype="0" fill="hold" nodeType="withEffect">
                                  <p:stCondLst>
                                    <p:cond delay="800"/>
                                  </p:stCondLst>
                                  <p:childTnLst>
                                    <p:animScale>
                                      <p:cBhvr>
                                        <p:cTn id="94" dur="500" fill="hold"/>
                                        <p:tgtEl>
                                          <p:spTgt spid="30"/>
                                        </p:tgtEl>
                                      </p:cBhvr>
                                      <p:by x="150000" y="150000"/>
                                    </p:animScale>
                                  </p:childTnLst>
                                </p:cTn>
                              </p:par>
                              <p:par>
                                <p:cTn id="95" presetID="6" presetClass="emph" presetSubtype="0" fill="hold" nodeType="withEffect">
                                  <p:stCondLst>
                                    <p:cond delay="1100"/>
                                  </p:stCondLst>
                                  <p:childTnLst>
                                    <p:animScale>
                                      <p:cBhvr>
                                        <p:cTn id="96" dur="500" fill="hold"/>
                                        <p:tgtEl>
                                          <p:spTgt spid="3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16"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C11089F-7BF4-485C-A8E7-66E49B728DC9}"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16"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5C8C15D-75AB-40B5-B353-C666F21EE92F}"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1030288" y="1163638"/>
            <a:ext cx="3901043" cy="5360987"/>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5090557" y="1163638"/>
            <a:ext cx="3901043" cy="5360987"/>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16" name="日期占位符 150989"/>
          <p:cNvSpPr>
            <a:spLocks noGrp="1"/>
          </p:cNvSpPr>
          <p:nvPr>
            <p:ph type="dt" sz="half" idx="12"/>
          </p:nvPr>
        </p:nvSpPr>
        <p:spPr>
          <a:xfrm>
            <a:off x="1077913" y="6616700"/>
            <a:ext cx="2133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9463AD4-E8CE-47CF-9108-D4C7F55B992B}"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629841" y="2505075"/>
            <a:ext cx="3868340" cy="368458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29150" y="2505075"/>
            <a:ext cx="3887391" cy="368458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16" name="日期占位符 150989"/>
          <p:cNvSpPr>
            <a:spLocks noGrp="1"/>
          </p:cNvSpPr>
          <p:nvPr>
            <p:ph type="dt" sz="half" idx="12"/>
          </p:nvPr>
        </p:nvSpPr>
        <p:spPr>
          <a:xfrm>
            <a:off x="1077913" y="6616700"/>
            <a:ext cx="2133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13"/>
          </p:nvPr>
        </p:nvSpPr>
        <p:spPr>
          <a:xfrm>
            <a:off x="5838825" y="6616700"/>
            <a:ext cx="2895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1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94B6140-9256-4DBB-947A-08D0A6725818}"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16"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103FFC7C-ECB3-4CC1-8D3C-742FF4FB14D0}"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16"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0462BD1-D5E4-4AEC-83E3-5D2DE4671D9C}"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16"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C11089F-7BF4-485C-A8E7-66E49B728DC9}"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endParaRPr lang="zh-CN" altLang="en-US" strike="noStrike" noProof="1"/>
          </a:p>
        </p:txBody>
      </p:sp>
      <p:sp>
        <p:nvSpPr>
          <p:cNvPr id="16" name="日期占位符 150989"/>
          <p:cNvSpPr>
            <a:spLocks noGrp="1"/>
          </p:cNvSpPr>
          <p:nvPr>
            <p:ph type="dt" sz="half" idx="12"/>
          </p:nvPr>
        </p:nvSpPr>
        <p:spPr>
          <a:xfrm>
            <a:off x="1077913" y="6616700"/>
            <a:ext cx="2133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C119131-4C38-4B2F-A1E5-575E90B95CFB}"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4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endParaRPr lang="zh-CN" altLang="en-US" strike="noStrike" noProof="1"/>
          </a:p>
        </p:txBody>
      </p:sp>
      <p:sp>
        <p:nvSpPr>
          <p:cNvPr id="16" name="日期占位符 150989"/>
          <p:cNvSpPr>
            <a:spLocks noGrp="1"/>
          </p:cNvSpPr>
          <p:nvPr>
            <p:ph type="dt" sz="half" idx="12"/>
          </p:nvPr>
        </p:nvSpPr>
        <p:spPr>
          <a:xfrm>
            <a:off x="1077913" y="6616700"/>
            <a:ext cx="2133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D7398DC-D734-48EC-A3E3-804635135C07}"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16"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74F8868-975C-4E29-A55E-8FD862D9808F}"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7941" y="65088"/>
            <a:ext cx="1995884" cy="6459537"/>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1030288" y="65088"/>
            <a:ext cx="5871949" cy="6459537"/>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16"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0562BF6-96B8-40B1-9845-3975D0D00175}"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reserve="1">
  <p:cSld name="标题和图表">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图表占位符 2"/>
          <p:cNvSpPr>
            <a:spLocks noGrp="1"/>
          </p:cNvSpPr>
          <p:nvPr>
            <p:ph type="chart" idx="1"/>
          </p:nvPr>
        </p:nvSpPr>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16"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B5458F2-BB27-4DC3-87CE-A84FAB7165EF}"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16"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5C8C15D-75AB-40B5-B353-C666F21EE92F}"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1030288" y="1163638"/>
            <a:ext cx="3901043" cy="5360987"/>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5090557" y="1163638"/>
            <a:ext cx="3901043" cy="5360987"/>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16" name="日期占位符 150989"/>
          <p:cNvSpPr>
            <a:spLocks noGrp="1"/>
          </p:cNvSpPr>
          <p:nvPr>
            <p:ph type="dt" sz="half" idx="12"/>
          </p:nvPr>
        </p:nvSpPr>
        <p:spPr>
          <a:xfrm>
            <a:off x="1077913" y="6616700"/>
            <a:ext cx="2133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9463AD4-E8CE-47CF-9108-D4C7F55B992B}"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629841" y="2505075"/>
            <a:ext cx="3868340" cy="368458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29150" y="2505075"/>
            <a:ext cx="3887391" cy="368458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16" name="日期占位符 150989"/>
          <p:cNvSpPr>
            <a:spLocks noGrp="1"/>
          </p:cNvSpPr>
          <p:nvPr>
            <p:ph type="dt" sz="half" idx="12"/>
          </p:nvPr>
        </p:nvSpPr>
        <p:spPr>
          <a:xfrm>
            <a:off x="1077913" y="6616700"/>
            <a:ext cx="2133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13"/>
          </p:nvPr>
        </p:nvSpPr>
        <p:spPr>
          <a:xfrm>
            <a:off x="5838825" y="6616700"/>
            <a:ext cx="2895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1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94B6140-9256-4DBB-947A-08D0A6725818}"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16"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103FFC7C-ECB3-4CC1-8D3C-742FF4FB14D0}"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16"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0462BD1-D5E4-4AEC-83E3-5D2DE4671D9C}"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endParaRPr lang="zh-CN" altLang="en-US" strike="noStrike" noProof="1"/>
          </a:p>
        </p:txBody>
      </p:sp>
      <p:sp>
        <p:nvSpPr>
          <p:cNvPr id="16" name="日期占位符 150989"/>
          <p:cNvSpPr>
            <a:spLocks noGrp="1"/>
          </p:cNvSpPr>
          <p:nvPr>
            <p:ph type="dt" sz="half" idx="12"/>
          </p:nvPr>
        </p:nvSpPr>
        <p:spPr>
          <a:xfrm>
            <a:off x="1077913" y="6616700"/>
            <a:ext cx="2133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C119131-4C38-4B2F-A1E5-575E90B95CFB}"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4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endParaRPr lang="zh-CN" altLang="en-US" strike="noStrike" noProof="1"/>
          </a:p>
        </p:txBody>
      </p:sp>
      <p:sp>
        <p:nvSpPr>
          <p:cNvPr id="16" name="日期占位符 150989"/>
          <p:cNvSpPr>
            <a:spLocks noGrp="1"/>
          </p:cNvSpPr>
          <p:nvPr>
            <p:ph type="dt" sz="half" idx="12"/>
          </p:nvPr>
        </p:nvSpPr>
        <p:spPr>
          <a:xfrm>
            <a:off x="1077913" y="6616700"/>
            <a:ext cx="2133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D7398DC-D734-48EC-A3E3-804635135C07}"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p:sndAc>
      <p:stSnd>
        <p:snd r:embed="rId2" name="camera.wav"/>
      </p:stSnd>
    </p:sndAc>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audio" Target="../media/audio1.wav"/><Relationship Id="rId15" Type="http://schemas.openxmlformats.org/officeDocument/2006/relationships/image" Target="../media/image3.jpeg"/><Relationship Id="rId14" Type="http://schemas.openxmlformats.org/officeDocument/2006/relationships/image" Target="../media/image2.jpeg"/><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7" Type="http://schemas.openxmlformats.org/officeDocument/2006/relationships/theme" Target="../theme/theme2.xml"/><Relationship Id="rId16" Type="http://schemas.openxmlformats.org/officeDocument/2006/relationships/audio" Target="../media/audio1.wav"/><Relationship Id="rId15" Type="http://schemas.openxmlformats.org/officeDocument/2006/relationships/image" Target="../media/image3.jpeg"/><Relationship Id="rId14" Type="http://schemas.openxmlformats.org/officeDocument/2006/relationships/image" Target="../media/image2.jpeg"/><Relationship Id="rId13" Type="http://schemas.openxmlformats.org/officeDocument/2006/relationships/image" Target="../media/image1.jpeg"/><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直接连接符 151018"/>
          <p:cNvSpPr/>
          <p:nvPr/>
        </p:nvSpPr>
        <p:spPr>
          <a:xfrm>
            <a:off x="1101725" y="1000125"/>
            <a:ext cx="7834313" cy="0"/>
          </a:xfrm>
          <a:prstGeom prst="line">
            <a:avLst/>
          </a:prstGeom>
          <a:ln w="12700" cap="flat" cmpd="sng">
            <a:solidFill>
              <a:schemeClr val="hlink"/>
            </a:solidFill>
            <a:prstDash val="solid"/>
            <a:round/>
            <a:headEnd type="none" w="med" len="med"/>
            <a:tailEnd type="none" w="med" len="med"/>
          </a:ln>
        </p:spPr>
      </p:sp>
      <p:sp>
        <p:nvSpPr>
          <p:cNvPr id="151002" name="矩形 151001"/>
          <p:cNvSpPr/>
          <p:nvPr/>
        </p:nvSpPr>
        <p:spPr>
          <a:xfrm>
            <a:off x="269875" y="0"/>
            <a:ext cx="284163" cy="6889750"/>
          </a:xfrm>
          <a:prstGeom prst="rect">
            <a:avLst/>
          </a:prstGeom>
          <a:solidFill>
            <a:schemeClr val="accent2">
              <a:alpha val="79999"/>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151003" name="矩形 151002"/>
          <p:cNvSpPr/>
          <p:nvPr/>
        </p:nvSpPr>
        <p:spPr>
          <a:xfrm>
            <a:off x="-12700" y="0"/>
            <a:ext cx="330200" cy="6858000"/>
          </a:xfrm>
          <a:prstGeom prst="rect">
            <a:avLst/>
          </a:prstGeom>
          <a:gradFill rotWithShape="1">
            <a:gsLst>
              <a:gs pos="0">
                <a:schemeClr val="accent2">
                  <a:gamma/>
                  <a:shade val="28627"/>
                  <a:invGamma/>
                </a:schemeClr>
              </a:gs>
              <a:gs pos="100000">
                <a:schemeClr val="accent2"/>
              </a:gs>
            </a:gsLst>
            <a:lin ang="189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5" name="矩形 151004"/>
          <p:cNvSpPr/>
          <p:nvPr/>
        </p:nvSpPr>
        <p:spPr>
          <a:xfrm>
            <a:off x="749300" y="-14287"/>
            <a:ext cx="71438" cy="6872287"/>
          </a:xfrm>
          <a:prstGeom prst="rect">
            <a:avLst/>
          </a:prstGeom>
          <a:solidFill>
            <a:schemeClr val="accent2">
              <a:alpha val="20000"/>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151007" name="矩形 151006"/>
          <p:cNvSpPr/>
          <p:nvPr/>
        </p:nvSpPr>
        <p:spPr>
          <a:xfrm>
            <a:off x="508000" y="0"/>
            <a:ext cx="168275" cy="6865938"/>
          </a:xfrm>
          <a:prstGeom prst="rect">
            <a:avLst/>
          </a:prstGeom>
          <a:solidFill>
            <a:schemeClr val="accent2">
              <a:alpha val="54117"/>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151009" name="矩形 151008"/>
          <p:cNvSpPr/>
          <p:nvPr/>
        </p:nvSpPr>
        <p:spPr>
          <a:xfrm>
            <a:off x="661988" y="0"/>
            <a:ext cx="114300" cy="6872288"/>
          </a:xfrm>
          <a:prstGeom prst="rect">
            <a:avLst/>
          </a:prstGeom>
          <a:solidFill>
            <a:schemeClr val="accent2">
              <a:alpha val="36862"/>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150988" name="标题 150987"/>
          <p:cNvSpPr>
            <a:spLocks noGrp="1"/>
          </p:cNvSpPr>
          <p:nvPr>
            <p:ph type="title"/>
          </p:nvPr>
        </p:nvSpPr>
        <p:spPr>
          <a:xfrm>
            <a:off x="1055688" y="65088"/>
            <a:ext cx="7958137" cy="1011237"/>
          </a:xfrm>
          <a:prstGeom prst="rect">
            <a:avLst/>
          </a:prstGeom>
          <a:noFill/>
          <a:ln w="9525">
            <a:noFill/>
          </a:ln>
        </p:spPr>
        <p:txBody>
          <a:bodyPr anchor="ctr" anchorCtr="0"/>
          <a:lstStyle/>
          <a:p>
            <a:pPr lvl="0"/>
            <a:r>
              <a:rPr lang="en-US" altLang="zh-CN" dirty="0"/>
              <a:t>Click to edit Master title style</a:t>
            </a:r>
            <a:endParaRPr lang="en-US" altLang="zh-CN" dirty="0"/>
          </a:p>
        </p:txBody>
      </p:sp>
      <p:sp>
        <p:nvSpPr>
          <p:cNvPr id="1033" name="文本占位符 150988"/>
          <p:cNvSpPr>
            <a:spLocks noGrp="1"/>
          </p:cNvSpPr>
          <p:nvPr>
            <p:ph type="body"/>
          </p:nvPr>
        </p:nvSpPr>
        <p:spPr>
          <a:xfrm>
            <a:off x="1030288" y="1163638"/>
            <a:ext cx="7961312" cy="5360987"/>
          </a:xfrm>
          <a:prstGeom prst="rect">
            <a:avLst/>
          </a:prstGeom>
          <a:noFill/>
          <a:ln w="9525">
            <a:noFill/>
          </a:ln>
        </p:spPr>
        <p:txBody>
          <a:bodyPr anchor="t" anchorCtr="0"/>
          <a:lstStyle/>
          <a:p>
            <a:pPr lvl="0" indent="-342900"/>
            <a:r>
              <a:rPr lang="en-US" altLang="zh-CN" dirty="0"/>
              <a:t>Click to edit Master text styles</a:t>
            </a:r>
            <a:endParaRPr lang="en-US" altLang="zh-CN" dirty="0"/>
          </a:p>
          <a:p>
            <a:pPr lvl="1" indent="-285750"/>
            <a:r>
              <a:rPr lang="en-US" altLang="zh-CN" dirty="0"/>
              <a:t>Second level</a:t>
            </a:r>
            <a:endParaRPr lang="en-US" altLang="zh-CN" dirty="0"/>
          </a:p>
          <a:p>
            <a:pPr lvl="2" indent="-228600"/>
            <a:r>
              <a:rPr lang="en-US" altLang="zh-CN" dirty="0"/>
              <a:t>Third level</a:t>
            </a:r>
            <a:endParaRPr lang="en-US" altLang="zh-CN" dirty="0"/>
          </a:p>
          <a:p>
            <a:pPr lvl="3" indent="-228600"/>
            <a:r>
              <a:rPr lang="en-US" altLang="zh-CN" dirty="0"/>
              <a:t>Fourth level</a:t>
            </a:r>
            <a:endParaRPr lang="en-US" altLang="zh-CN" dirty="0"/>
          </a:p>
          <a:p>
            <a:pPr lvl="4" indent="-228600"/>
            <a:r>
              <a:rPr lang="en-US" altLang="zh-CN" dirty="0"/>
              <a:t>Fifth level</a:t>
            </a:r>
            <a:endParaRPr lang="en-US" altLang="zh-CN" dirty="0"/>
          </a:p>
        </p:txBody>
      </p:sp>
      <p:sp>
        <p:nvSpPr>
          <p:cNvPr id="150990"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lgn="ctr">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91"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lgn="ctr">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92"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lgn="r">
              <a:defRPr sz="1200" b="0" noProof="1" dirty="0">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7AAF1DA-938A-464D-A23A-D00F0D0F5818}"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7" name="椭圆 151035"/>
          <p:cNvSpPr/>
          <p:nvPr/>
        </p:nvSpPr>
        <p:spPr>
          <a:xfrm>
            <a:off x="438150" y="1892300"/>
            <a:ext cx="619125" cy="614363"/>
          </a:xfrm>
          <a:prstGeom prst="ellipse">
            <a:avLst/>
          </a:prstGeom>
          <a:blipFill rotWithShape="1">
            <a:blip r:embed="rId13" cstate="print"/>
            <a:stretch>
              <a:fillRect/>
            </a:stretch>
          </a:blipFill>
          <a:ln w="28575" cap="flat" cmpd="sng">
            <a:solidFill>
              <a:srgbClr val="F8F8F8">
                <a:alpha val="70195"/>
              </a:srgbClr>
            </a:solidFill>
            <a:prstDash val="solid"/>
            <a:round/>
            <a:headEnd type="none" w="med" len="med"/>
            <a:tailEnd type="none" w="med" len="med"/>
          </a:ln>
        </p:spPr>
        <p:txBody>
          <a:bodyPr anchor="t" anchorCtr="0"/>
          <a:lstStyle/>
          <a:p>
            <a:pPr lvl="0" indent="0" algn="ctr" eaLnBrk="1" hangingPunct="1"/>
            <a:endParaRPr lang="zh-CN" altLang="en-US" dirty="0">
              <a:latin typeface="Arial" panose="020B0604020202020204" pitchFamily="34" charset="0"/>
            </a:endParaRPr>
          </a:p>
        </p:txBody>
      </p:sp>
      <p:sp>
        <p:nvSpPr>
          <p:cNvPr id="1038" name="椭圆 151038"/>
          <p:cNvSpPr/>
          <p:nvPr/>
        </p:nvSpPr>
        <p:spPr>
          <a:xfrm>
            <a:off x="442913" y="315913"/>
            <a:ext cx="603250" cy="596900"/>
          </a:xfrm>
          <a:prstGeom prst="ellipse">
            <a:avLst/>
          </a:prstGeom>
          <a:blipFill rotWithShape="1">
            <a:blip r:embed="rId14" cstate="print"/>
            <a:stretch>
              <a:fillRect/>
            </a:stretch>
          </a:blipFill>
          <a:ln w="57150" cap="flat" cmpd="sng">
            <a:solidFill>
              <a:srgbClr val="F8F8F8">
                <a:alpha val="70195"/>
              </a:srgbClr>
            </a:solidFill>
            <a:prstDash val="solid"/>
            <a:round/>
            <a:headEnd type="none" w="med" len="med"/>
            <a:tailEnd type="none" w="med" len="med"/>
          </a:ln>
        </p:spPr>
        <p:txBody>
          <a:bodyPr anchor="t" anchorCtr="0"/>
          <a:lstStyle/>
          <a:p>
            <a:pPr lvl="0" indent="0" algn="ctr" eaLnBrk="1" hangingPunct="1"/>
            <a:endParaRPr lang="zh-CN" altLang="en-US" dirty="0">
              <a:latin typeface="Arial" panose="020B0604020202020204" pitchFamily="34" charset="0"/>
            </a:endParaRPr>
          </a:p>
        </p:txBody>
      </p:sp>
      <p:sp>
        <p:nvSpPr>
          <p:cNvPr id="1039" name="椭圆 151042"/>
          <p:cNvSpPr/>
          <p:nvPr/>
        </p:nvSpPr>
        <p:spPr>
          <a:xfrm>
            <a:off x="430213" y="1128713"/>
            <a:ext cx="603250" cy="593725"/>
          </a:xfrm>
          <a:prstGeom prst="ellipse">
            <a:avLst/>
          </a:prstGeom>
          <a:blipFill rotWithShape="1">
            <a:blip r:embed="rId15" cstate="print"/>
            <a:stretch>
              <a:fillRect/>
            </a:stretch>
          </a:blipFill>
          <a:ln w="38100" cap="flat" cmpd="sng">
            <a:solidFill>
              <a:srgbClr val="F8F8F8">
                <a:alpha val="70195"/>
              </a:srgbClr>
            </a:solidFill>
            <a:prstDash val="solid"/>
            <a:round/>
            <a:headEnd type="none" w="med" len="med"/>
            <a:tailEnd type="none" w="med" len="med"/>
          </a:ln>
        </p:spPr>
        <p:txBody>
          <a:bodyPr anchor="t" anchorCtr="0"/>
          <a:lstStyle/>
          <a:p>
            <a:pPr lvl="0" indent="0" algn="ctr" eaLnBrk="1" hangingPunct="1"/>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sndAc>
      <p:stSnd>
        <p:snd r:embed="rId16"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0988"/>
                                        </p:tgtEl>
                                        <p:attrNameLst>
                                          <p:attrName>style.visibility</p:attrName>
                                        </p:attrNameLst>
                                      </p:cBhvr>
                                      <p:to>
                                        <p:strVal val="visible"/>
                                      </p:to>
                                    </p:set>
                                    <p:animEffect transition="in" filter="barn(inVertical)">
                                      <p:cBhvr>
                                        <p:cTn id="7" dur="1000"/>
                                        <p:tgtEl>
                                          <p:spTgt spid="150988"/>
                                        </p:tgtEl>
                                      </p:cBhvr>
                                    </p:animEffect>
                                  </p:childTnLst>
                                </p:cTn>
                              </p:par>
                              <p:par>
                                <p:cTn id="8" presetID="22" presetClass="entr" presetSubtype="1" fill="hold" nodeType="withEffect">
                                  <p:stCondLst>
                                    <p:cond delay="0"/>
                                  </p:stCondLst>
                                  <p:childTnLst>
                                    <p:set>
                                      <p:cBhvr>
                                        <p:cTn id="9" dur="1" fill="hold">
                                          <p:stCondLst>
                                            <p:cond delay="0"/>
                                          </p:stCondLst>
                                        </p:cTn>
                                        <p:tgtEl>
                                          <p:spTgt spid="151003"/>
                                        </p:tgtEl>
                                        <p:attrNameLst>
                                          <p:attrName>style.visibility</p:attrName>
                                        </p:attrNameLst>
                                      </p:cBhvr>
                                      <p:to>
                                        <p:strVal val="visible"/>
                                      </p:to>
                                    </p:set>
                                    <p:animEffect transition="in" filter="wipe(up)">
                                      <p:cBhvr>
                                        <p:cTn id="10" dur="500"/>
                                        <p:tgtEl>
                                          <p:spTgt spid="151003"/>
                                        </p:tgtEl>
                                      </p:cBhvr>
                                    </p:animEffect>
                                  </p:childTnLst>
                                </p:cTn>
                              </p:par>
                              <p:par>
                                <p:cTn id="11" presetID="22" presetClass="entr" presetSubtype="1" fill="hold" nodeType="withEffect">
                                  <p:stCondLst>
                                    <p:cond delay="200"/>
                                  </p:stCondLst>
                                  <p:childTnLst>
                                    <p:set>
                                      <p:cBhvr>
                                        <p:cTn id="12" dur="1" fill="hold">
                                          <p:stCondLst>
                                            <p:cond delay="0"/>
                                          </p:stCondLst>
                                        </p:cTn>
                                        <p:tgtEl>
                                          <p:spTgt spid="151002"/>
                                        </p:tgtEl>
                                        <p:attrNameLst>
                                          <p:attrName>style.visibility</p:attrName>
                                        </p:attrNameLst>
                                      </p:cBhvr>
                                      <p:to>
                                        <p:strVal val="visible"/>
                                      </p:to>
                                    </p:set>
                                    <p:animEffect transition="in" filter="wipe(up)">
                                      <p:cBhvr>
                                        <p:cTn id="13" dur="500"/>
                                        <p:tgtEl>
                                          <p:spTgt spid="151002"/>
                                        </p:tgtEl>
                                      </p:cBhvr>
                                    </p:animEffect>
                                  </p:childTnLst>
                                </p:cTn>
                              </p:par>
                              <p:par>
                                <p:cTn id="14" presetID="22" presetClass="entr" presetSubtype="1" fill="hold" nodeType="withEffect">
                                  <p:stCondLst>
                                    <p:cond delay="800"/>
                                  </p:stCondLst>
                                  <p:childTnLst>
                                    <p:set>
                                      <p:cBhvr>
                                        <p:cTn id="15" dur="1" fill="hold">
                                          <p:stCondLst>
                                            <p:cond delay="0"/>
                                          </p:stCondLst>
                                        </p:cTn>
                                        <p:tgtEl>
                                          <p:spTgt spid="151007"/>
                                        </p:tgtEl>
                                        <p:attrNameLst>
                                          <p:attrName>style.visibility</p:attrName>
                                        </p:attrNameLst>
                                      </p:cBhvr>
                                      <p:to>
                                        <p:strVal val="visible"/>
                                      </p:to>
                                    </p:set>
                                    <p:animEffect transition="in" filter="wipe(up)">
                                      <p:cBhvr>
                                        <p:cTn id="16" dur="500"/>
                                        <p:tgtEl>
                                          <p:spTgt spid="151007"/>
                                        </p:tgtEl>
                                      </p:cBhvr>
                                    </p:animEffect>
                                  </p:childTnLst>
                                </p:cTn>
                              </p:par>
                              <p:par>
                                <p:cTn id="17" presetID="47" presetClass="entr" presetSubtype="0" fill="hold" nodeType="withEffect">
                                  <p:stCondLst>
                                    <p:cond delay="1500"/>
                                  </p:stCondLst>
                                  <p:childTnLst>
                                    <p:set>
                                      <p:cBhvr>
                                        <p:cTn id="18" dur="1" fill="hold">
                                          <p:stCondLst>
                                            <p:cond delay="0"/>
                                          </p:stCondLst>
                                        </p:cTn>
                                        <p:tgtEl>
                                          <p:spTgt spid="151009"/>
                                        </p:tgtEl>
                                        <p:attrNameLst>
                                          <p:attrName>style.visibility</p:attrName>
                                        </p:attrNameLst>
                                      </p:cBhvr>
                                      <p:to>
                                        <p:strVal val="visible"/>
                                      </p:to>
                                    </p:set>
                                    <p:animEffect transition="in" filter="fade">
                                      <p:cBhvr>
                                        <p:cTn id="19" dur="500"/>
                                        <p:tgtEl>
                                          <p:spTgt spid="151009"/>
                                        </p:tgtEl>
                                      </p:cBhvr>
                                    </p:animEffect>
                                    <p:anim calcmode="lin" valueType="num">
                                      <p:cBhvr>
                                        <p:cTn id="20" dur="500" fill="hold"/>
                                        <p:tgtEl>
                                          <p:spTgt spid="151009"/>
                                        </p:tgtEl>
                                        <p:attrNameLst>
                                          <p:attrName>ppt_x</p:attrName>
                                        </p:attrNameLst>
                                      </p:cBhvr>
                                      <p:tavLst>
                                        <p:tav tm="0">
                                          <p:val>
                                            <p:strVal val="#ppt_x"/>
                                          </p:val>
                                        </p:tav>
                                        <p:tav tm="100000">
                                          <p:val>
                                            <p:strVal val="#ppt_x"/>
                                          </p:val>
                                        </p:tav>
                                      </p:tavLst>
                                    </p:anim>
                                    <p:anim calcmode="lin" valueType="num">
                                      <p:cBhvr>
                                        <p:cTn id="21" dur="500" fill="hold"/>
                                        <p:tgtEl>
                                          <p:spTgt spid="151009"/>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300"/>
                                  </p:stCondLst>
                                  <p:childTnLst>
                                    <p:set>
                                      <p:cBhvr>
                                        <p:cTn id="23" dur="1" fill="hold">
                                          <p:stCondLst>
                                            <p:cond delay="0"/>
                                          </p:stCondLst>
                                        </p:cTn>
                                        <p:tgtEl>
                                          <p:spTgt spid="151005"/>
                                        </p:tgtEl>
                                        <p:attrNameLst>
                                          <p:attrName>style.visibility</p:attrName>
                                        </p:attrNameLst>
                                      </p:cBhvr>
                                      <p:to>
                                        <p:strVal val="visible"/>
                                      </p:to>
                                    </p:set>
                                    <p:animEffect transition="in" filter="fade">
                                      <p:cBhvr>
                                        <p:cTn id="24" dur="500"/>
                                        <p:tgtEl>
                                          <p:spTgt spid="151005"/>
                                        </p:tgtEl>
                                      </p:cBhvr>
                                    </p:animEffect>
                                    <p:anim calcmode="lin" valueType="num">
                                      <p:cBhvr>
                                        <p:cTn id="25" dur="500" fill="hold"/>
                                        <p:tgtEl>
                                          <p:spTgt spid="151005"/>
                                        </p:tgtEl>
                                        <p:attrNameLst>
                                          <p:attrName>ppt_x</p:attrName>
                                        </p:attrNameLst>
                                      </p:cBhvr>
                                      <p:tavLst>
                                        <p:tav tm="0">
                                          <p:val>
                                            <p:strVal val="#ppt_x"/>
                                          </p:val>
                                        </p:tav>
                                        <p:tav tm="100000">
                                          <p:val>
                                            <p:strVal val="#ppt_x"/>
                                          </p:val>
                                        </p:tav>
                                      </p:tavLst>
                                    </p:anim>
                                    <p:anim calcmode="lin" valueType="num">
                                      <p:cBhvr>
                                        <p:cTn id="26" dur="500" fill="hold"/>
                                        <p:tgtEl>
                                          <p:spTgt spid="151005"/>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nodeType="afterEffect">
                                  <p:stCondLst>
                                    <p:cond delay="0"/>
                                  </p:stCondLst>
                                  <p:childTnLst>
                                    <p:animScale>
                                      <p:cBhvr>
                                        <p:cTn id="29" dur="500" fill="hold"/>
                                        <p:tgtEl>
                                          <p:spTgt spid="151003"/>
                                        </p:tgtEl>
                                      </p:cBhvr>
                                      <p:by x="150000" y="150000"/>
                                    </p:animScale>
                                  </p:childTnLst>
                                </p:cTn>
                              </p:par>
                              <p:par>
                                <p:cTn id="30" presetID="6" presetClass="emph" presetSubtype="0" fill="hold" nodeType="withEffect">
                                  <p:stCondLst>
                                    <p:cond delay="400"/>
                                  </p:stCondLst>
                                  <p:childTnLst>
                                    <p:animScale>
                                      <p:cBhvr>
                                        <p:cTn id="31" dur="500" fill="hold"/>
                                        <p:tgtEl>
                                          <p:spTgt spid="151007"/>
                                        </p:tgtEl>
                                      </p:cBhvr>
                                      <p:by x="150000" y="150000"/>
                                    </p:animScale>
                                  </p:childTnLst>
                                </p:cTn>
                              </p:par>
                              <p:par>
                                <p:cTn id="32" presetID="6" presetClass="emph" presetSubtype="0" fill="hold" nodeType="withEffect">
                                  <p:stCondLst>
                                    <p:cond delay="1100"/>
                                  </p:stCondLst>
                                  <p:childTnLst>
                                    <p:animScale>
                                      <p:cBhvr>
                                        <p:cTn id="33" dur="500" fill="hold"/>
                                        <p:tgtEl>
                                          <p:spTgt spid="151009"/>
                                        </p:tgtEl>
                                      </p:cBhvr>
                                      <p:by x="150000" y="150000"/>
                                    </p:animScale>
                                  </p:childTnLst>
                                </p:cTn>
                              </p:par>
                              <p:par>
                                <p:cTn id="34" presetID="6" presetClass="emph" presetSubtype="0" fill="hold" nodeType="withEffect">
                                  <p:stCondLst>
                                    <p:cond delay="1700"/>
                                  </p:stCondLst>
                                  <p:childTnLst>
                                    <p:animScale>
                                      <p:cBhvr>
                                        <p:cTn id="35" dur="500" fill="hold"/>
                                        <p:tgtEl>
                                          <p:spTgt spid="151005"/>
                                        </p:tgtEl>
                                      </p:cBhvr>
                                      <p:by x="150000" y="150000"/>
                                    </p:animScale>
                                  </p:childTnLst>
                                </p:cTn>
                              </p:par>
                            </p:childTnLst>
                          </p:cTn>
                        </p:par>
                        <p:par>
                          <p:cTn id="36" fill="hold">
                            <p:stCondLst>
                              <p:cond delay="1500"/>
                            </p:stCondLst>
                            <p:childTnLst>
                              <p:par>
                                <p:cTn id="37" presetID="6" presetClass="emph" presetSubtype="0" fill="hold" nodeType="afterEffect">
                                  <p:stCondLst>
                                    <p:cond delay="0"/>
                                  </p:stCondLst>
                                  <p:childTnLst>
                                    <p:animScale>
                                      <p:cBhvr>
                                        <p:cTn id="38" dur="500" fill="hold"/>
                                        <p:tgtEl>
                                          <p:spTgt spid="15100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988" grpId="0"/>
    </p:bldLst>
  </p:timing>
  <p:hf sldNum="0" hdr="0" ftr="0" dt="0"/>
  <p:txStyles>
    <p:titleStyle>
      <a:lvl1pPr algn="l" rtl="0" eaLnBrk="0" fontAlgn="base" hangingPunct="0">
        <a:spcBef>
          <a:spcPct val="0"/>
        </a:spcBef>
        <a:spcAft>
          <a:spcPct val="0"/>
        </a:spcAft>
        <a:defRPr sz="4000" b="1" kern="1200">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2pPr>
      <a:lvl3pPr marL="914400" lvl="2"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3pPr>
      <a:lvl4pPr marL="1371600" lvl="3"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4pPr>
      <a:lvl5pPr marL="1828800" lvl="4"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5pPr>
      <a:lvl6pPr marL="2286000" lvl="5"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6pPr>
      <a:lvl7pPr marL="2743200" lvl="6"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7pPr>
      <a:lvl8pPr marL="3200400" lvl="7"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8pPr>
      <a:lvl9pPr marL="3657600" lvl="8"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直接连接符 151018"/>
          <p:cNvSpPr/>
          <p:nvPr/>
        </p:nvSpPr>
        <p:spPr>
          <a:xfrm>
            <a:off x="1101725" y="1000125"/>
            <a:ext cx="7834313" cy="0"/>
          </a:xfrm>
          <a:prstGeom prst="line">
            <a:avLst/>
          </a:prstGeom>
          <a:ln w="12700" cap="flat" cmpd="sng">
            <a:solidFill>
              <a:schemeClr val="hlink"/>
            </a:solidFill>
            <a:prstDash val="solid"/>
            <a:round/>
            <a:headEnd type="none" w="med" len="med"/>
            <a:tailEnd type="none" w="med" len="med"/>
          </a:ln>
        </p:spPr>
      </p:sp>
      <p:sp>
        <p:nvSpPr>
          <p:cNvPr id="151002" name="矩形 151001"/>
          <p:cNvSpPr/>
          <p:nvPr/>
        </p:nvSpPr>
        <p:spPr>
          <a:xfrm>
            <a:off x="269875" y="0"/>
            <a:ext cx="284163" cy="6889750"/>
          </a:xfrm>
          <a:prstGeom prst="rect">
            <a:avLst/>
          </a:prstGeom>
          <a:solidFill>
            <a:schemeClr val="accent2">
              <a:alpha val="79999"/>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151003" name="矩形 151002"/>
          <p:cNvSpPr/>
          <p:nvPr/>
        </p:nvSpPr>
        <p:spPr>
          <a:xfrm>
            <a:off x="-12700" y="0"/>
            <a:ext cx="330200" cy="6858000"/>
          </a:xfrm>
          <a:prstGeom prst="rect">
            <a:avLst/>
          </a:prstGeom>
          <a:gradFill rotWithShape="1">
            <a:gsLst>
              <a:gs pos="0">
                <a:schemeClr val="accent2">
                  <a:gamma/>
                  <a:shade val="28627"/>
                  <a:invGamma/>
                </a:schemeClr>
              </a:gs>
              <a:gs pos="100000">
                <a:schemeClr val="accent2"/>
              </a:gs>
            </a:gsLst>
            <a:lin ang="189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5" name="矩形 151004"/>
          <p:cNvSpPr/>
          <p:nvPr/>
        </p:nvSpPr>
        <p:spPr>
          <a:xfrm>
            <a:off x="749300" y="-14287"/>
            <a:ext cx="71438" cy="6872287"/>
          </a:xfrm>
          <a:prstGeom prst="rect">
            <a:avLst/>
          </a:prstGeom>
          <a:solidFill>
            <a:schemeClr val="accent2">
              <a:alpha val="20000"/>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151007" name="矩形 151006"/>
          <p:cNvSpPr/>
          <p:nvPr/>
        </p:nvSpPr>
        <p:spPr>
          <a:xfrm>
            <a:off x="508000" y="0"/>
            <a:ext cx="168275" cy="6865938"/>
          </a:xfrm>
          <a:prstGeom prst="rect">
            <a:avLst/>
          </a:prstGeom>
          <a:solidFill>
            <a:schemeClr val="accent2">
              <a:alpha val="54117"/>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151009" name="矩形 151008"/>
          <p:cNvSpPr/>
          <p:nvPr/>
        </p:nvSpPr>
        <p:spPr>
          <a:xfrm>
            <a:off x="661988" y="0"/>
            <a:ext cx="114300" cy="6872288"/>
          </a:xfrm>
          <a:prstGeom prst="rect">
            <a:avLst/>
          </a:prstGeom>
          <a:solidFill>
            <a:schemeClr val="accent2">
              <a:alpha val="36862"/>
            </a:schemeClr>
          </a:solidFill>
          <a:ln w="28575">
            <a:noFill/>
          </a:ln>
        </p:spPr>
        <p:txBody>
          <a:bodyPr anchor="t" anchorCtr="0"/>
          <a:lstStyle/>
          <a:p>
            <a:pPr lvl="0" indent="0" algn="ctr" eaLnBrk="1" hangingPunct="1"/>
            <a:endParaRPr lang="zh-CN" altLang="en-US" dirty="0">
              <a:latin typeface="Arial" panose="020B0604020202020204" pitchFamily="34" charset="0"/>
            </a:endParaRPr>
          </a:p>
        </p:txBody>
      </p:sp>
      <p:sp>
        <p:nvSpPr>
          <p:cNvPr id="150988" name="标题 150987"/>
          <p:cNvSpPr>
            <a:spLocks noGrp="1"/>
          </p:cNvSpPr>
          <p:nvPr>
            <p:ph type="title"/>
          </p:nvPr>
        </p:nvSpPr>
        <p:spPr>
          <a:xfrm>
            <a:off x="1055688" y="65088"/>
            <a:ext cx="7958137" cy="1011237"/>
          </a:xfrm>
          <a:prstGeom prst="rect">
            <a:avLst/>
          </a:prstGeom>
          <a:noFill/>
          <a:ln w="9525">
            <a:noFill/>
          </a:ln>
        </p:spPr>
        <p:txBody>
          <a:bodyPr anchor="ctr" anchorCtr="0"/>
          <a:lstStyle/>
          <a:p>
            <a:pPr lvl="0"/>
            <a:r>
              <a:rPr lang="en-US" altLang="zh-CN" dirty="0"/>
              <a:t>Click to edit Master title style</a:t>
            </a:r>
            <a:endParaRPr lang="en-US" altLang="zh-CN" dirty="0"/>
          </a:p>
        </p:txBody>
      </p:sp>
      <p:sp>
        <p:nvSpPr>
          <p:cNvPr id="1033" name="文本占位符 150988"/>
          <p:cNvSpPr>
            <a:spLocks noGrp="1"/>
          </p:cNvSpPr>
          <p:nvPr>
            <p:ph type="body"/>
          </p:nvPr>
        </p:nvSpPr>
        <p:spPr>
          <a:xfrm>
            <a:off x="1030288" y="1163638"/>
            <a:ext cx="7961312" cy="5360987"/>
          </a:xfrm>
          <a:prstGeom prst="rect">
            <a:avLst/>
          </a:prstGeom>
          <a:noFill/>
          <a:ln w="9525">
            <a:noFill/>
          </a:ln>
        </p:spPr>
        <p:txBody>
          <a:bodyPr anchor="t" anchorCtr="0"/>
          <a:lstStyle/>
          <a:p>
            <a:pPr lvl="0" indent="-342900"/>
            <a:r>
              <a:rPr lang="en-US" altLang="zh-CN" dirty="0"/>
              <a:t>Click to edit Master text styles</a:t>
            </a:r>
            <a:endParaRPr lang="en-US" altLang="zh-CN" dirty="0"/>
          </a:p>
          <a:p>
            <a:pPr lvl="1" indent="-285750"/>
            <a:r>
              <a:rPr lang="en-US" altLang="zh-CN" dirty="0"/>
              <a:t>Second level</a:t>
            </a:r>
            <a:endParaRPr lang="en-US" altLang="zh-CN" dirty="0"/>
          </a:p>
          <a:p>
            <a:pPr lvl="2" indent="-228600"/>
            <a:r>
              <a:rPr lang="en-US" altLang="zh-CN" dirty="0"/>
              <a:t>Third level</a:t>
            </a:r>
            <a:endParaRPr lang="en-US" altLang="zh-CN" dirty="0"/>
          </a:p>
          <a:p>
            <a:pPr lvl="3" indent="-228600"/>
            <a:r>
              <a:rPr lang="en-US" altLang="zh-CN" dirty="0"/>
              <a:t>Fourth level</a:t>
            </a:r>
            <a:endParaRPr lang="en-US" altLang="zh-CN" dirty="0"/>
          </a:p>
          <a:p>
            <a:pPr lvl="4" indent="-228600"/>
            <a:r>
              <a:rPr lang="en-US" altLang="zh-CN" dirty="0"/>
              <a:t>Fifth level</a:t>
            </a:r>
            <a:endParaRPr lang="en-US" altLang="zh-CN" dirty="0"/>
          </a:p>
        </p:txBody>
      </p:sp>
      <p:sp>
        <p:nvSpPr>
          <p:cNvPr id="150990"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lgn="ctr">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91"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lgn="ctr">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92"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lgn="r">
              <a:defRPr sz="1200" b="0" noProof="1" dirty="0">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7AAF1DA-938A-464D-A23A-D00F0D0F5818}"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7" name="椭圆 151035"/>
          <p:cNvSpPr/>
          <p:nvPr/>
        </p:nvSpPr>
        <p:spPr>
          <a:xfrm>
            <a:off x="438150" y="1892300"/>
            <a:ext cx="619125" cy="614363"/>
          </a:xfrm>
          <a:prstGeom prst="ellipse">
            <a:avLst/>
          </a:prstGeom>
          <a:blipFill rotWithShape="1">
            <a:blip r:embed="rId13" cstate="print"/>
            <a:stretch>
              <a:fillRect/>
            </a:stretch>
          </a:blipFill>
          <a:ln w="28575" cap="flat" cmpd="sng">
            <a:solidFill>
              <a:srgbClr val="F8F8F8">
                <a:alpha val="70195"/>
              </a:srgbClr>
            </a:solidFill>
            <a:prstDash val="solid"/>
            <a:round/>
            <a:headEnd type="none" w="med" len="med"/>
            <a:tailEnd type="none" w="med" len="med"/>
          </a:ln>
        </p:spPr>
        <p:txBody>
          <a:bodyPr anchor="t" anchorCtr="0"/>
          <a:lstStyle/>
          <a:p>
            <a:pPr lvl="0" indent="0" algn="ctr" eaLnBrk="1" hangingPunct="1"/>
            <a:endParaRPr lang="zh-CN" altLang="en-US" dirty="0">
              <a:latin typeface="Arial" panose="020B0604020202020204" pitchFamily="34" charset="0"/>
            </a:endParaRPr>
          </a:p>
        </p:txBody>
      </p:sp>
      <p:sp>
        <p:nvSpPr>
          <p:cNvPr id="1038" name="椭圆 151038"/>
          <p:cNvSpPr/>
          <p:nvPr/>
        </p:nvSpPr>
        <p:spPr>
          <a:xfrm>
            <a:off x="442913" y="315913"/>
            <a:ext cx="603250" cy="596900"/>
          </a:xfrm>
          <a:prstGeom prst="ellipse">
            <a:avLst/>
          </a:prstGeom>
          <a:blipFill rotWithShape="1">
            <a:blip r:embed="rId14" cstate="print"/>
            <a:stretch>
              <a:fillRect/>
            </a:stretch>
          </a:blipFill>
          <a:ln w="57150" cap="flat" cmpd="sng">
            <a:solidFill>
              <a:srgbClr val="F8F8F8">
                <a:alpha val="70195"/>
              </a:srgbClr>
            </a:solidFill>
            <a:prstDash val="solid"/>
            <a:round/>
            <a:headEnd type="none" w="med" len="med"/>
            <a:tailEnd type="none" w="med" len="med"/>
          </a:ln>
        </p:spPr>
        <p:txBody>
          <a:bodyPr anchor="t" anchorCtr="0"/>
          <a:lstStyle/>
          <a:p>
            <a:pPr lvl="0" indent="0" algn="ctr" eaLnBrk="1" hangingPunct="1"/>
            <a:endParaRPr lang="zh-CN" altLang="en-US" dirty="0">
              <a:latin typeface="Arial" panose="020B0604020202020204" pitchFamily="34" charset="0"/>
            </a:endParaRPr>
          </a:p>
        </p:txBody>
      </p:sp>
      <p:sp>
        <p:nvSpPr>
          <p:cNvPr id="1039" name="椭圆 151042"/>
          <p:cNvSpPr/>
          <p:nvPr/>
        </p:nvSpPr>
        <p:spPr>
          <a:xfrm>
            <a:off x="430213" y="1128713"/>
            <a:ext cx="603250" cy="593725"/>
          </a:xfrm>
          <a:prstGeom prst="ellipse">
            <a:avLst/>
          </a:prstGeom>
          <a:blipFill rotWithShape="1">
            <a:blip r:embed="rId15" cstate="print"/>
            <a:stretch>
              <a:fillRect/>
            </a:stretch>
          </a:blipFill>
          <a:ln w="38100" cap="flat" cmpd="sng">
            <a:solidFill>
              <a:srgbClr val="F8F8F8">
                <a:alpha val="70195"/>
              </a:srgbClr>
            </a:solidFill>
            <a:prstDash val="solid"/>
            <a:round/>
            <a:headEnd type="none" w="med" len="med"/>
            <a:tailEnd type="none" w="med" len="med"/>
          </a:ln>
        </p:spPr>
        <p:txBody>
          <a:bodyPr anchor="t" anchorCtr="0"/>
          <a:lstStyle/>
          <a:p>
            <a:pPr lvl="0" indent="0" algn="ctr" eaLnBrk="1" hangingPunct="1"/>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p:sndAc>
      <p:stSnd>
        <p:snd r:embed="rId16"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0988"/>
                                        </p:tgtEl>
                                        <p:attrNameLst>
                                          <p:attrName>style.visibility</p:attrName>
                                        </p:attrNameLst>
                                      </p:cBhvr>
                                      <p:to>
                                        <p:strVal val="visible"/>
                                      </p:to>
                                    </p:set>
                                    <p:animEffect transition="in" filter="barn(inVertical)">
                                      <p:cBhvr>
                                        <p:cTn id="7" dur="1000"/>
                                        <p:tgtEl>
                                          <p:spTgt spid="150988"/>
                                        </p:tgtEl>
                                      </p:cBhvr>
                                    </p:animEffect>
                                  </p:childTnLst>
                                </p:cTn>
                              </p:par>
                              <p:par>
                                <p:cTn id="8" presetID="22" presetClass="entr" presetSubtype="1" fill="hold" nodeType="withEffect">
                                  <p:stCondLst>
                                    <p:cond delay="0"/>
                                  </p:stCondLst>
                                  <p:childTnLst>
                                    <p:set>
                                      <p:cBhvr>
                                        <p:cTn id="9" dur="1" fill="hold">
                                          <p:stCondLst>
                                            <p:cond delay="0"/>
                                          </p:stCondLst>
                                        </p:cTn>
                                        <p:tgtEl>
                                          <p:spTgt spid="151003"/>
                                        </p:tgtEl>
                                        <p:attrNameLst>
                                          <p:attrName>style.visibility</p:attrName>
                                        </p:attrNameLst>
                                      </p:cBhvr>
                                      <p:to>
                                        <p:strVal val="visible"/>
                                      </p:to>
                                    </p:set>
                                    <p:animEffect transition="in" filter="wipe(up)">
                                      <p:cBhvr>
                                        <p:cTn id="10" dur="500"/>
                                        <p:tgtEl>
                                          <p:spTgt spid="151003"/>
                                        </p:tgtEl>
                                      </p:cBhvr>
                                    </p:animEffect>
                                  </p:childTnLst>
                                </p:cTn>
                              </p:par>
                              <p:par>
                                <p:cTn id="11" presetID="22" presetClass="entr" presetSubtype="1" fill="hold" nodeType="withEffect">
                                  <p:stCondLst>
                                    <p:cond delay="200"/>
                                  </p:stCondLst>
                                  <p:childTnLst>
                                    <p:set>
                                      <p:cBhvr>
                                        <p:cTn id="12" dur="1" fill="hold">
                                          <p:stCondLst>
                                            <p:cond delay="0"/>
                                          </p:stCondLst>
                                        </p:cTn>
                                        <p:tgtEl>
                                          <p:spTgt spid="151002"/>
                                        </p:tgtEl>
                                        <p:attrNameLst>
                                          <p:attrName>style.visibility</p:attrName>
                                        </p:attrNameLst>
                                      </p:cBhvr>
                                      <p:to>
                                        <p:strVal val="visible"/>
                                      </p:to>
                                    </p:set>
                                    <p:animEffect transition="in" filter="wipe(up)">
                                      <p:cBhvr>
                                        <p:cTn id="13" dur="500"/>
                                        <p:tgtEl>
                                          <p:spTgt spid="151002"/>
                                        </p:tgtEl>
                                      </p:cBhvr>
                                    </p:animEffect>
                                  </p:childTnLst>
                                </p:cTn>
                              </p:par>
                              <p:par>
                                <p:cTn id="14" presetID="22" presetClass="entr" presetSubtype="1" fill="hold" nodeType="withEffect">
                                  <p:stCondLst>
                                    <p:cond delay="800"/>
                                  </p:stCondLst>
                                  <p:childTnLst>
                                    <p:set>
                                      <p:cBhvr>
                                        <p:cTn id="15" dur="1" fill="hold">
                                          <p:stCondLst>
                                            <p:cond delay="0"/>
                                          </p:stCondLst>
                                        </p:cTn>
                                        <p:tgtEl>
                                          <p:spTgt spid="151007"/>
                                        </p:tgtEl>
                                        <p:attrNameLst>
                                          <p:attrName>style.visibility</p:attrName>
                                        </p:attrNameLst>
                                      </p:cBhvr>
                                      <p:to>
                                        <p:strVal val="visible"/>
                                      </p:to>
                                    </p:set>
                                    <p:animEffect transition="in" filter="wipe(up)">
                                      <p:cBhvr>
                                        <p:cTn id="16" dur="500"/>
                                        <p:tgtEl>
                                          <p:spTgt spid="151007"/>
                                        </p:tgtEl>
                                      </p:cBhvr>
                                    </p:animEffect>
                                  </p:childTnLst>
                                </p:cTn>
                              </p:par>
                              <p:par>
                                <p:cTn id="17" presetID="47" presetClass="entr" presetSubtype="0" fill="hold" nodeType="withEffect">
                                  <p:stCondLst>
                                    <p:cond delay="1500"/>
                                  </p:stCondLst>
                                  <p:childTnLst>
                                    <p:set>
                                      <p:cBhvr>
                                        <p:cTn id="18" dur="1" fill="hold">
                                          <p:stCondLst>
                                            <p:cond delay="0"/>
                                          </p:stCondLst>
                                        </p:cTn>
                                        <p:tgtEl>
                                          <p:spTgt spid="151009"/>
                                        </p:tgtEl>
                                        <p:attrNameLst>
                                          <p:attrName>style.visibility</p:attrName>
                                        </p:attrNameLst>
                                      </p:cBhvr>
                                      <p:to>
                                        <p:strVal val="visible"/>
                                      </p:to>
                                    </p:set>
                                    <p:animEffect transition="in" filter="fade">
                                      <p:cBhvr>
                                        <p:cTn id="19" dur="500"/>
                                        <p:tgtEl>
                                          <p:spTgt spid="151009"/>
                                        </p:tgtEl>
                                      </p:cBhvr>
                                    </p:animEffect>
                                    <p:anim calcmode="lin" valueType="num">
                                      <p:cBhvr>
                                        <p:cTn id="20" dur="500" fill="hold"/>
                                        <p:tgtEl>
                                          <p:spTgt spid="151009"/>
                                        </p:tgtEl>
                                        <p:attrNameLst>
                                          <p:attrName>ppt_x</p:attrName>
                                        </p:attrNameLst>
                                      </p:cBhvr>
                                      <p:tavLst>
                                        <p:tav tm="0">
                                          <p:val>
                                            <p:strVal val="#ppt_x"/>
                                          </p:val>
                                        </p:tav>
                                        <p:tav tm="100000">
                                          <p:val>
                                            <p:strVal val="#ppt_x"/>
                                          </p:val>
                                        </p:tav>
                                      </p:tavLst>
                                    </p:anim>
                                    <p:anim calcmode="lin" valueType="num">
                                      <p:cBhvr>
                                        <p:cTn id="21" dur="500" fill="hold"/>
                                        <p:tgtEl>
                                          <p:spTgt spid="151009"/>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300"/>
                                  </p:stCondLst>
                                  <p:childTnLst>
                                    <p:set>
                                      <p:cBhvr>
                                        <p:cTn id="23" dur="1" fill="hold">
                                          <p:stCondLst>
                                            <p:cond delay="0"/>
                                          </p:stCondLst>
                                        </p:cTn>
                                        <p:tgtEl>
                                          <p:spTgt spid="151005"/>
                                        </p:tgtEl>
                                        <p:attrNameLst>
                                          <p:attrName>style.visibility</p:attrName>
                                        </p:attrNameLst>
                                      </p:cBhvr>
                                      <p:to>
                                        <p:strVal val="visible"/>
                                      </p:to>
                                    </p:set>
                                    <p:animEffect transition="in" filter="fade">
                                      <p:cBhvr>
                                        <p:cTn id="24" dur="500"/>
                                        <p:tgtEl>
                                          <p:spTgt spid="151005"/>
                                        </p:tgtEl>
                                      </p:cBhvr>
                                    </p:animEffect>
                                    <p:anim calcmode="lin" valueType="num">
                                      <p:cBhvr>
                                        <p:cTn id="25" dur="500" fill="hold"/>
                                        <p:tgtEl>
                                          <p:spTgt spid="151005"/>
                                        </p:tgtEl>
                                        <p:attrNameLst>
                                          <p:attrName>ppt_x</p:attrName>
                                        </p:attrNameLst>
                                      </p:cBhvr>
                                      <p:tavLst>
                                        <p:tav tm="0">
                                          <p:val>
                                            <p:strVal val="#ppt_x"/>
                                          </p:val>
                                        </p:tav>
                                        <p:tav tm="100000">
                                          <p:val>
                                            <p:strVal val="#ppt_x"/>
                                          </p:val>
                                        </p:tav>
                                      </p:tavLst>
                                    </p:anim>
                                    <p:anim calcmode="lin" valueType="num">
                                      <p:cBhvr>
                                        <p:cTn id="26" dur="500" fill="hold"/>
                                        <p:tgtEl>
                                          <p:spTgt spid="151005"/>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nodeType="afterEffect">
                                  <p:stCondLst>
                                    <p:cond delay="0"/>
                                  </p:stCondLst>
                                  <p:childTnLst>
                                    <p:animScale>
                                      <p:cBhvr>
                                        <p:cTn id="29" dur="500" fill="hold"/>
                                        <p:tgtEl>
                                          <p:spTgt spid="151003"/>
                                        </p:tgtEl>
                                      </p:cBhvr>
                                      <p:by x="150000" y="150000"/>
                                    </p:animScale>
                                  </p:childTnLst>
                                </p:cTn>
                              </p:par>
                              <p:par>
                                <p:cTn id="30" presetID="6" presetClass="emph" presetSubtype="0" fill="hold" nodeType="withEffect">
                                  <p:stCondLst>
                                    <p:cond delay="400"/>
                                  </p:stCondLst>
                                  <p:childTnLst>
                                    <p:animScale>
                                      <p:cBhvr>
                                        <p:cTn id="31" dur="500" fill="hold"/>
                                        <p:tgtEl>
                                          <p:spTgt spid="151007"/>
                                        </p:tgtEl>
                                      </p:cBhvr>
                                      <p:by x="150000" y="150000"/>
                                    </p:animScale>
                                  </p:childTnLst>
                                </p:cTn>
                              </p:par>
                              <p:par>
                                <p:cTn id="32" presetID="6" presetClass="emph" presetSubtype="0" fill="hold" nodeType="withEffect">
                                  <p:stCondLst>
                                    <p:cond delay="1100"/>
                                  </p:stCondLst>
                                  <p:childTnLst>
                                    <p:animScale>
                                      <p:cBhvr>
                                        <p:cTn id="33" dur="500" fill="hold"/>
                                        <p:tgtEl>
                                          <p:spTgt spid="151009"/>
                                        </p:tgtEl>
                                      </p:cBhvr>
                                      <p:by x="150000" y="150000"/>
                                    </p:animScale>
                                  </p:childTnLst>
                                </p:cTn>
                              </p:par>
                              <p:par>
                                <p:cTn id="34" presetID="6" presetClass="emph" presetSubtype="0" fill="hold" nodeType="withEffect">
                                  <p:stCondLst>
                                    <p:cond delay="1700"/>
                                  </p:stCondLst>
                                  <p:childTnLst>
                                    <p:animScale>
                                      <p:cBhvr>
                                        <p:cTn id="35" dur="500" fill="hold"/>
                                        <p:tgtEl>
                                          <p:spTgt spid="151005"/>
                                        </p:tgtEl>
                                      </p:cBhvr>
                                      <p:by x="150000" y="150000"/>
                                    </p:animScale>
                                  </p:childTnLst>
                                </p:cTn>
                              </p:par>
                            </p:childTnLst>
                          </p:cTn>
                        </p:par>
                        <p:par>
                          <p:cTn id="36" fill="hold">
                            <p:stCondLst>
                              <p:cond delay="1500"/>
                            </p:stCondLst>
                            <p:childTnLst>
                              <p:par>
                                <p:cTn id="37" presetID="6" presetClass="emph" presetSubtype="0" fill="hold" nodeType="afterEffect">
                                  <p:stCondLst>
                                    <p:cond delay="0"/>
                                  </p:stCondLst>
                                  <p:childTnLst>
                                    <p:animScale>
                                      <p:cBhvr>
                                        <p:cTn id="38" dur="500" fill="hold"/>
                                        <p:tgtEl>
                                          <p:spTgt spid="15100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988" grpId="0"/>
    </p:bldLst>
  </p:timing>
  <p:hf sldNum="0" hdr="0" ftr="0" dt="0"/>
  <p:txStyles>
    <p:titleStyle>
      <a:lvl1pPr algn="l" rtl="0" eaLnBrk="0" fontAlgn="base" hangingPunct="0">
        <a:spcBef>
          <a:spcPct val="0"/>
        </a:spcBef>
        <a:spcAft>
          <a:spcPct val="0"/>
        </a:spcAft>
        <a:defRPr sz="4000" b="1" kern="1200">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2pPr>
      <a:lvl3pPr marL="914400" lvl="2"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3pPr>
      <a:lvl4pPr marL="1371600" lvl="3"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4pPr>
      <a:lvl5pPr marL="1828800" lvl="4"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5pPr>
      <a:lvl6pPr marL="2286000" lvl="5"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6pPr>
      <a:lvl7pPr marL="2743200" lvl="6"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7pPr>
      <a:lvl8pPr marL="3200400" lvl="7"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8pPr>
      <a:lvl9pPr marL="3657600" lvl="8"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audio" Target="../media/audio2.wav"/><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9.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audio" Target="../media/audio2.wav"/><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p:txBody>
          <a:bodyPr vert="horz" wrap="square" lIns="91440" tIns="45720" rIns="91440" bIns="45720" anchor="ctr" anchorCtr="0"/>
          <a:lstStyle/>
          <a:p>
            <a:r>
              <a:rPr lang="zh-CN" altLang="en-US" dirty="0">
                <a:sym typeface="宋体" panose="02010600030101010101" pitchFamily="2" charset="-122"/>
              </a:rPr>
              <a:t>Part Two: Company Routine</a:t>
            </a:r>
            <a:endParaRPr lang="zh-CN" altLang="en-US" dirty="0"/>
          </a:p>
        </p:txBody>
      </p:sp>
      <p:sp>
        <p:nvSpPr>
          <p:cNvPr id="16386" name="内容占位符 2"/>
          <p:cNvSpPr>
            <a:spLocks noGrp="1"/>
          </p:cNvSpPr>
          <p:nvPr>
            <p:ph idx="1"/>
          </p:nvPr>
        </p:nvSpPr>
        <p:spPr>
          <a:xfrm>
            <a:off x="1030288" y="1163638"/>
            <a:ext cx="7750175" cy="5360987"/>
          </a:xfrm>
        </p:spPr>
        <p:txBody>
          <a:bodyPr vert="horz" wrap="square" lIns="91440" tIns="45720" rIns="91440" bIns="45720" anchor="t" anchorCtr="0"/>
          <a:lstStyle/>
          <a:p>
            <a:pPr marL="0" indent="0">
              <a:buNone/>
            </a:pPr>
            <a:endParaRPr lang="zh-CN" altLang="en-US" sz="2000" b="0" dirty="0">
              <a:solidFill>
                <a:schemeClr val="tx1"/>
              </a:solidFill>
              <a:latin typeface="Times New Roman" panose="02020603050405020304" pitchFamily="18" charset="0"/>
            </a:endParaRPr>
          </a:p>
          <a:p>
            <a:pPr marL="0" indent="0" algn="just">
              <a:buNone/>
            </a:pPr>
            <a:r>
              <a:rPr lang="zh-CN" altLang="en-US" sz="2000" b="0" dirty="0">
                <a:solidFill>
                  <a:schemeClr val="tx1"/>
                </a:solidFill>
                <a:latin typeface="Times New Roman" panose="02020603050405020304" pitchFamily="18" charset="0"/>
              </a:rPr>
              <a:t>In companies, to help better communication with the staff or clients, some kinds of business writings are necessary for business routine, for instance, notices, invitations, memos, and minutes. Notices and memos are written to inform the staff or clients of meeting attendance, policy changes or duties, etc. Invitations are sent to invite the guests to some occasions. Minutes keep the contents of some meetings for future reference or research. </a:t>
            </a:r>
            <a:r>
              <a:rPr lang="en-US" altLang="zh-CN" sz="2000" b="0" dirty="0" smtClean="0">
                <a:solidFill>
                  <a:schemeClr val="tx1"/>
                </a:solidFill>
                <a:latin typeface="Times New Roman" panose="02020603050405020304" pitchFamily="18" charset="0"/>
              </a:rPr>
              <a:t>In the daily operation of Chinese enterprises, only through mutual cooperation and unremitting efforts of leaders and subordinates can Chinese modernization be realized.</a:t>
            </a:r>
            <a:endParaRPr lang="zh-CN" altLang="en-US" sz="2000" b="0" dirty="0">
              <a:solidFill>
                <a:schemeClr val="tx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a:xfrm>
            <a:off x="1055688" y="390525"/>
            <a:ext cx="7958137" cy="1011238"/>
          </a:xfrm>
        </p:spPr>
        <p:txBody>
          <a:bodyPr vert="horz" wrap="square" lIns="91440" tIns="45720" rIns="91440" bIns="45720" anchor="ctr" anchorCtr="0"/>
          <a:lstStyle/>
          <a:p>
            <a:br>
              <a:rPr lang="en-US" altLang="zh-CN" dirty="0">
                <a:solidFill>
                  <a:srgbClr val="282917"/>
                </a:solidFill>
                <a:latin typeface="Times New Roman" panose="02020603050405020304" pitchFamily="18" charset="0"/>
              </a:rPr>
            </a:br>
            <a:r>
              <a:rPr lang="en-US" altLang="zh-CN" dirty="0">
                <a:solidFill>
                  <a:srgbClr val="282917"/>
                </a:solidFill>
                <a:latin typeface="Times New Roman" panose="02020603050405020304" pitchFamily="18" charset="0"/>
              </a:rPr>
              <a:t>Ⅲ. </a:t>
            </a:r>
            <a:r>
              <a:rPr lang="en-US" altLang="zh-CN" u="sng" dirty="0">
                <a:solidFill>
                  <a:srgbClr val="282917"/>
                </a:solidFill>
                <a:latin typeface="Times New Roman" panose="02020603050405020304" pitchFamily="18" charset="0"/>
              </a:rPr>
              <a:t>Formatting</a:t>
            </a:r>
            <a:r>
              <a:rPr lang="en-US" altLang="zh-CN" dirty="0">
                <a:solidFill>
                  <a:srgbClr val="FF0000"/>
                </a:solidFill>
                <a:latin typeface="Times New Roman" panose="02020603050405020304" pitchFamily="18" charset="0"/>
              </a:rPr>
              <a:t> </a:t>
            </a:r>
            <a:r>
              <a:rPr lang="en-US" altLang="zh-CN" sz="2000" dirty="0">
                <a:solidFill>
                  <a:srgbClr val="282917"/>
                </a:solidFill>
                <a:latin typeface="Times New Roman" panose="02020603050405020304" pitchFamily="18" charset="0"/>
              </a:rPr>
              <a:t>                                     </a:t>
            </a:r>
            <a:br>
              <a:rPr lang="zh-CN" altLang="zh-CN" dirty="0">
                <a:solidFill>
                  <a:srgbClr val="282917"/>
                </a:solidFill>
                <a:latin typeface="Times New Roman" panose="02020603050405020304" pitchFamily="18" charset="0"/>
              </a:rPr>
            </a:br>
            <a:r>
              <a:rPr lang="en-US" altLang="zh-CN" sz="2400" i="1" dirty="0">
                <a:solidFill>
                  <a:srgbClr val="282917"/>
                </a:solidFill>
                <a:latin typeface="Times New Roman" panose="02020603050405020304" pitchFamily="18" charset="0"/>
              </a:rPr>
              <a:t>Case 1:</a:t>
            </a:r>
            <a:r>
              <a:rPr lang="zh-CN" altLang="en-US" dirty="0">
                <a:solidFill>
                  <a:srgbClr val="FF0000"/>
                </a:solidFill>
                <a:latin typeface="Times New Roman" panose="02020603050405020304" pitchFamily="18" charset="0"/>
              </a:rPr>
              <a:t> </a:t>
            </a:r>
            <a:r>
              <a:rPr lang="zh-CN" altLang="en-US" sz="2000" dirty="0">
                <a:solidFill>
                  <a:srgbClr val="FF0000"/>
                </a:solidFill>
                <a:latin typeface="Times New Roman" panose="02020603050405020304" pitchFamily="18" charset="0"/>
              </a:rPr>
              <a:t> </a:t>
            </a:r>
            <a:br>
              <a:rPr lang="zh-CN" altLang="zh-CN" dirty="0"/>
            </a:br>
            <a:endParaRPr lang="zh-CN" altLang="en-US" dirty="0"/>
          </a:p>
        </p:txBody>
      </p:sp>
      <p:sp>
        <p:nvSpPr>
          <p:cNvPr id="25602" name="内容占位符 2"/>
          <p:cNvSpPr>
            <a:spLocks noGrp="1"/>
          </p:cNvSpPr>
          <p:nvPr>
            <p:ph idx="1"/>
          </p:nvPr>
        </p:nvSpPr>
        <p:spPr>
          <a:xfrm>
            <a:off x="2116138" y="2430463"/>
            <a:ext cx="4708525" cy="2147887"/>
          </a:xfrm>
          <a:ln w="12700">
            <a:solidFill>
              <a:srgbClr val="1C1C1C"/>
            </a:solidFill>
            <a:miter/>
          </a:ln>
        </p:spPr>
        <p:txBody>
          <a:bodyPr vert="horz" wrap="square" lIns="91440" tIns="45720" rIns="91440" bIns="45720" anchor="t" anchorCtr="0"/>
          <a:lstStyle/>
          <a:p>
            <a:pPr algn="ctr">
              <a:buNone/>
            </a:pPr>
            <a:r>
              <a:rPr lang="en-US" altLang="zh-CN" sz="2000" b="0" dirty="0">
                <a:solidFill>
                  <a:srgbClr val="282917"/>
                </a:solidFill>
                <a:latin typeface="Times New Roman" panose="02020603050405020304" pitchFamily="18" charset="0"/>
              </a:rPr>
              <a:t> </a:t>
            </a:r>
            <a:endParaRPr lang="en-US" altLang="zh-CN" sz="2000" b="0" dirty="0">
              <a:solidFill>
                <a:srgbClr val="282917"/>
              </a:solidFill>
              <a:latin typeface="Times New Roman" panose="02020603050405020304" pitchFamily="18" charset="0"/>
            </a:endParaRPr>
          </a:p>
          <a:p>
            <a:pPr algn="ctr">
              <a:buNone/>
            </a:pPr>
            <a:r>
              <a:rPr lang="en-US" altLang="zh-CN" sz="2000" dirty="0">
                <a:solidFill>
                  <a:srgbClr val="282917"/>
                </a:solidFill>
                <a:latin typeface="Times New Roman" panose="02020603050405020304" pitchFamily="18" charset="0"/>
              </a:rPr>
              <a:t>HR Department Meeting</a:t>
            </a:r>
            <a:endParaRPr lang="en-US" altLang="zh-CN" sz="2000" dirty="0">
              <a:solidFill>
                <a:srgbClr val="282917"/>
              </a:solidFill>
              <a:latin typeface="Times New Roman" panose="02020603050405020304" pitchFamily="18" charset="0"/>
            </a:endParaRPr>
          </a:p>
          <a:p>
            <a:pPr algn="ctr">
              <a:buNone/>
            </a:pPr>
            <a:r>
              <a:rPr lang="en-US" altLang="zh-CN" sz="2000" b="0" dirty="0">
                <a:solidFill>
                  <a:srgbClr val="282917"/>
                </a:solidFill>
                <a:latin typeface="Times New Roman" panose="02020603050405020304" pitchFamily="18" charset="0"/>
              </a:rPr>
              <a:t>Tuesday, October 10</a:t>
            </a:r>
            <a:endParaRPr lang="en-US" altLang="zh-CN" sz="2000" b="0" dirty="0">
              <a:solidFill>
                <a:srgbClr val="282917"/>
              </a:solidFill>
              <a:latin typeface="Times New Roman" panose="02020603050405020304" pitchFamily="18" charset="0"/>
            </a:endParaRPr>
          </a:p>
          <a:p>
            <a:pPr algn="ctr">
              <a:buNone/>
            </a:pPr>
            <a:r>
              <a:rPr lang="en-US" altLang="zh-CN" sz="2000" b="0" dirty="0">
                <a:solidFill>
                  <a:srgbClr val="282917"/>
                </a:solidFill>
                <a:latin typeface="Times New Roman" panose="02020603050405020304" pitchFamily="18" charset="0"/>
              </a:rPr>
              <a:t>3:00 P.M.</a:t>
            </a:r>
            <a:endParaRPr lang="en-US" altLang="zh-CN" sz="2000" b="0" dirty="0">
              <a:solidFill>
                <a:srgbClr val="282917"/>
              </a:solidFill>
              <a:latin typeface="Times New Roman" panose="02020603050405020304" pitchFamily="18" charset="0"/>
            </a:endParaRPr>
          </a:p>
          <a:p>
            <a:pPr algn="ctr">
              <a:buNone/>
            </a:pPr>
            <a:r>
              <a:rPr lang="en-US" altLang="zh-CN" sz="2000" b="0" dirty="0">
                <a:solidFill>
                  <a:srgbClr val="282917"/>
                </a:solidFill>
                <a:latin typeface="Times New Roman" panose="02020603050405020304" pitchFamily="18" charset="0"/>
              </a:rPr>
              <a:t>Meeting Room 302</a:t>
            </a:r>
            <a:endParaRPr lang="en-US" altLang="zh-CN" sz="2000" b="0" dirty="0">
              <a:solidFill>
                <a:srgbClr val="282917"/>
              </a:solidFill>
              <a:latin typeface="Times New Roman" panose="02020603050405020304" pitchFamily="18" charset="0"/>
            </a:endParaRPr>
          </a:p>
        </p:txBody>
      </p:sp>
      <p:sp>
        <p:nvSpPr>
          <p:cNvPr id="13315" name="矩形 1073743949"/>
          <p:cNvSpPr/>
          <p:nvPr/>
        </p:nvSpPr>
        <p:spPr>
          <a:xfrm>
            <a:off x="7215188" y="3362325"/>
            <a:ext cx="1592263" cy="1212850"/>
          </a:xfrm>
          <a:prstGeom prst="rect">
            <a:avLst/>
          </a:prstGeom>
          <a:solidFill>
            <a:srgbClr val="FFFFFF"/>
          </a:solidFill>
          <a:ln w="9525" cap="flat" cmpd="sng">
            <a:solidFill>
              <a:schemeClr val="accent6"/>
            </a:solidFill>
            <a:prstDash val="solid"/>
            <a:miter/>
            <a:headEnd type="none" w="med" len="med"/>
            <a:tailEnd type="none" w="med" len="med"/>
          </a:ln>
        </p:spPr>
        <p:txBody>
          <a:bodyPr/>
          <a:lstStyle/>
          <a:p>
            <a:pPr marL="0" marR="0" indent="0" algn="l" defTabSz="914400" rtl="0" eaLnBrk="1" fontAlgn="base" latinLnBrk="0" hangingPunct="1">
              <a:lnSpc>
                <a:spcPct val="100000"/>
              </a:lnSpc>
              <a:spcBef>
                <a:spcPct val="0"/>
              </a:spcBef>
              <a:spcAft>
                <a:spcPct val="0"/>
              </a:spcAft>
              <a:buFont typeface="Arial" panose="020B0604020202020204" pitchFamily="34" charset="0"/>
              <a:buNone/>
            </a:pPr>
            <a:r>
              <a:rPr kumimoji="0" lang="en-US" altLang="en-US" b="0" i="0"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sym typeface="+mn-ea"/>
              </a:rPr>
              <a:t>Detailed information </a:t>
            </a:r>
            <a:endParaRPr kumimoji="0" lang="en-US" altLang="en-US" b="0" i="0"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sym typeface="+mn-ea"/>
            </a:endParaRPr>
          </a:p>
          <a:p>
            <a:pPr marL="0" marR="0" indent="0" algn="l" defTabSz="914400" rtl="0" eaLnBrk="1" fontAlgn="base" latinLnBrk="0" hangingPunct="1">
              <a:lnSpc>
                <a:spcPct val="100000"/>
              </a:lnSpc>
              <a:spcBef>
                <a:spcPct val="0"/>
              </a:spcBef>
              <a:spcAft>
                <a:spcPct val="0"/>
              </a:spcAft>
              <a:buFont typeface="Arial" panose="020B0604020202020204" pitchFamily="34" charset="0"/>
              <a:buNone/>
            </a:pPr>
            <a:r>
              <a:rPr kumimoji="0" lang="en-US" altLang="en-US" b="0" i="0"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sym typeface="+mn-ea"/>
              </a:rPr>
              <a:t>about when and where</a:t>
            </a:r>
            <a:endParaRPr kumimoji="0" lang="en-US" altLang="en-US" b="0" i="0"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sym typeface="+mn-ea"/>
            </a:endParaRPr>
          </a:p>
          <a:p>
            <a:pPr marL="0" marR="0" indent="0" algn="l" defTabSz="914400" rtl="0" eaLnBrk="1" fontAlgn="base" latinLnBrk="0" hangingPunct="1">
              <a:lnSpc>
                <a:spcPct val="100000"/>
              </a:lnSpc>
              <a:spcBef>
                <a:spcPct val="0"/>
              </a:spcBef>
              <a:spcAft>
                <a:spcPct val="0"/>
              </a:spcAft>
              <a:buFont typeface="Arial" panose="020B0604020202020204" pitchFamily="34" charset="0"/>
              <a:buNone/>
            </a:pPr>
            <a:endParaRPr kumimoji="0" lang="en-US" altLang="en-US" b="0" i="0"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sym typeface="+mn-ea"/>
            </a:endParaRPr>
          </a:p>
        </p:txBody>
      </p:sp>
      <p:sp>
        <p:nvSpPr>
          <p:cNvPr id="13316" name="矩形 22"/>
          <p:cNvSpPr/>
          <p:nvPr/>
        </p:nvSpPr>
        <p:spPr>
          <a:xfrm>
            <a:off x="6891338" y="2406650"/>
            <a:ext cx="2022475" cy="309563"/>
          </a:xfrm>
          <a:prstGeom prst="rect">
            <a:avLst/>
          </a:prstGeom>
          <a:solidFill>
            <a:srgbClr val="FFFFFF"/>
          </a:solidFill>
          <a:ln w="9525" cap="flat" cmpd="sng">
            <a:solidFill>
              <a:schemeClr val="accent6"/>
            </a:solidFill>
            <a:prstDash val="solid"/>
            <a:miter/>
            <a:headEnd type="none" w="med" len="med"/>
            <a:tailEnd type="none" w="med" len="med"/>
          </a:ln>
        </p:spPr>
        <p:txBody>
          <a:bodyPr/>
          <a:lstStyle/>
          <a:p>
            <a:pPr marL="0" marR="0" indent="0" algn="l" defTabSz="914400" rtl="0" eaLnBrk="1" fontAlgn="base" latinLnBrk="0" hangingPunct="1">
              <a:lnSpc>
                <a:spcPct val="100000"/>
              </a:lnSpc>
              <a:spcBef>
                <a:spcPct val="0"/>
              </a:spcBef>
              <a:spcAft>
                <a:spcPct val="0"/>
              </a:spcAft>
              <a:buFont typeface="Arial" panose="020B0604020202020204" pitchFamily="34" charset="0"/>
              <a:buNone/>
            </a:pPr>
            <a:r>
              <a:rPr kumimoji="0" lang="en-US" altLang="en-US" b="0" i="0"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sym typeface="+mn-ea"/>
              </a:rPr>
              <a:t>State the matter</a:t>
            </a:r>
            <a:endParaRPr kumimoji="0" lang="en-US" altLang="en-US" b="0" i="0"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sym typeface="+mn-ea"/>
            </a:endParaRPr>
          </a:p>
          <a:p>
            <a:pPr marL="0" marR="0" indent="0" algn="l" defTabSz="914400" rtl="0" eaLnBrk="1" fontAlgn="base" latinLnBrk="0" hangingPunct="1">
              <a:lnSpc>
                <a:spcPct val="100000"/>
              </a:lnSpc>
              <a:spcBef>
                <a:spcPct val="0"/>
              </a:spcBef>
              <a:spcAft>
                <a:spcPct val="0"/>
              </a:spcAft>
              <a:buFont typeface="Arial" panose="020B0604020202020204" pitchFamily="34" charset="0"/>
              <a:buNone/>
            </a:pPr>
            <a:endParaRPr kumimoji="0" lang="en-US" altLang="en-US" b="0" i="0" u="none" strike="noStrike" kern="1200" cap="none" spc="0" normalizeH="0" baseline="0" noProof="1">
              <a:solidFill>
                <a:schemeClr val="tx1"/>
              </a:solidFill>
              <a:latin typeface="Times New Roman" panose="02020603050405020304" pitchFamily="18" charset="0"/>
              <a:ea typeface="宋体" panose="02010600030101010101" pitchFamily="2" charset="-122"/>
              <a:cs typeface="+mn-cs"/>
              <a:sym typeface="+mn-ea"/>
            </a:endParaRPr>
          </a:p>
        </p:txBody>
      </p:sp>
      <p:cxnSp>
        <p:nvCxnSpPr>
          <p:cNvPr id="13317" name="自选图形 21"/>
          <p:cNvCxnSpPr/>
          <p:nvPr/>
        </p:nvCxnSpPr>
        <p:spPr>
          <a:xfrm flipH="1">
            <a:off x="6242050" y="3968750"/>
            <a:ext cx="963613" cy="107950"/>
          </a:xfrm>
          <a:prstGeom prst="straightConnector1">
            <a:avLst/>
          </a:prstGeom>
          <a:ln w="9525" cap="flat" cmpd="sng">
            <a:solidFill>
              <a:schemeClr val="accent6"/>
            </a:solidFill>
            <a:prstDash val="solid"/>
            <a:round/>
            <a:headEnd type="none" w="med" len="med"/>
            <a:tailEnd type="triangle" w="med" len="med"/>
          </a:ln>
        </p:spPr>
      </p:cxnSp>
      <p:cxnSp>
        <p:nvCxnSpPr>
          <p:cNvPr id="25606" name="自选图形 21"/>
          <p:cNvCxnSpPr>
            <a:stCxn id="13315" idx="1"/>
          </p:cNvCxnSpPr>
          <p:nvPr/>
        </p:nvCxnSpPr>
        <p:spPr>
          <a:xfrm flipH="1" flipV="1">
            <a:off x="6219825" y="3403600"/>
            <a:ext cx="976313" cy="201613"/>
          </a:xfrm>
          <a:prstGeom prst="straightConnector1">
            <a:avLst/>
          </a:prstGeom>
          <a:ln w="9525" cap="flat" cmpd="sng">
            <a:solidFill>
              <a:schemeClr val="accent2"/>
            </a:solidFill>
            <a:prstDash val="solid"/>
            <a:round/>
            <a:headEnd type="none" w="med" len="med"/>
            <a:tailEnd type="triangle" w="med" len="med"/>
          </a:ln>
        </p:spPr>
      </p:cxnSp>
      <p:cxnSp>
        <p:nvCxnSpPr>
          <p:cNvPr id="13319" name="自选图形 21"/>
          <p:cNvCxnSpPr>
            <a:stCxn id="13315" idx="1"/>
          </p:cNvCxnSpPr>
          <p:nvPr/>
        </p:nvCxnSpPr>
        <p:spPr>
          <a:xfrm flipH="1">
            <a:off x="6238875" y="2619375"/>
            <a:ext cx="652463" cy="339725"/>
          </a:xfrm>
          <a:prstGeom prst="straightConnector1">
            <a:avLst/>
          </a:prstGeom>
          <a:ln w="9525" cap="flat" cmpd="sng">
            <a:solidFill>
              <a:schemeClr val="accent6"/>
            </a:solidFill>
            <a:prstDash val="solid"/>
            <a:round/>
            <a:headEnd type="none" w="med" len="med"/>
            <a:tailEnd type="triangle" w="med" len="med"/>
          </a:ln>
        </p:spPr>
      </p:cxnSp>
    </p:spTree>
  </p:cSld>
  <p:clrMapOvr>
    <a:masterClrMapping/>
  </p:clrMapOvr>
  <p:transition>
    <p:sndAc>
      <p:stSnd>
        <p:snd r:embed="rId1" name="camera.wav"/>
      </p:st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1"/>
          <p:cNvSpPr>
            <a:spLocks noGrp="1"/>
          </p:cNvSpPr>
          <p:nvPr>
            <p:ph type="title"/>
          </p:nvPr>
        </p:nvSpPr>
        <p:spPr/>
        <p:txBody>
          <a:bodyPr vert="horz" wrap="square" lIns="91440" tIns="45720" rIns="91440" bIns="45720" anchor="ctr" anchorCtr="0"/>
          <a:lstStyle/>
          <a:p>
            <a:r>
              <a:rPr lang="en-US" altLang="zh-CN" sz="2400" i="1" dirty="0">
                <a:solidFill>
                  <a:srgbClr val="282917"/>
                </a:solidFill>
                <a:latin typeface="Times New Roman" panose="02020603050405020304" pitchFamily="18" charset="0"/>
              </a:rPr>
              <a:t>Case 2: </a:t>
            </a:r>
            <a:endParaRPr lang="zh-CN" altLang="en-US" sz="2400" dirty="0">
              <a:solidFill>
                <a:srgbClr val="282917"/>
              </a:solidFill>
              <a:latin typeface="Times New Roman" panose="02020603050405020304" pitchFamily="18" charset="0"/>
            </a:endParaRPr>
          </a:p>
        </p:txBody>
      </p:sp>
      <p:sp>
        <p:nvSpPr>
          <p:cNvPr id="3" name="内容占位符 2"/>
          <p:cNvSpPr>
            <a:spLocks noGrp="1"/>
          </p:cNvSpPr>
          <p:nvPr>
            <p:ph idx="1"/>
          </p:nvPr>
        </p:nvSpPr>
        <p:spPr>
          <a:xfrm>
            <a:off x="1055688" y="2089150"/>
            <a:ext cx="7196138" cy="1763713"/>
          </a:xfrm>
          <a:ln>
            <a:solidFill>
              <a:srgbClr val="1C1C1C"/>
            </a:solidFill>
          </a:ln>
        </p:spPr>
        <p:txBody>
          <a:bodyPr vert="horz" wrap="square" lIns="91440" tIns="45720" rIns="91440" bIns="45720" numCol="1" anchor="t" anchorCtr="0" compatLnSpc="1"/>
          <a:lstStyle/>
          <a:p>
            <a:pPr marL="342900" marR="0" lvl="0" indent="-342900" algn="ctr" defTabSz="914400" rtl="0" eaLnBrk="0" fontAlgn="base" latinLnBrk="0" hangingPunct="0">
              <a:lnSpc>
                <a:spcPct val="15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Notice</a:t>
            </a:r>
            <a:endPar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All staff in HR Department are requested to meet in the Meeting Room on Tuesday, October 10, at 3:00 P.M. to discuss the arrangement of the recruitment task in Nanjing.</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cxnSp>
        <p:nvCxnSpPr>
          <p:cNvPr id="5" name="直接箭头连接符 4"/>
          <p:cNvCxnSpPr/>
          <p:nvPr/>
        </p:nvCxnSpPr>
        <p:spPr>
          <a:xfrm flipH="1" flipV="1">
            <a:off x="6946900" y="3443288"/>
            <a:ext cx="682625" cy="903288"/>
          </a:xfrm>
          <a:prstGeom prst="straightConnector1">
            <a:avLst/>
          </a:prstGeom>
          <a:ln>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6740525" y="4203700"/>
            <a:ext cx="2136775" cy="1082675"/>
          </a:xfrm>
          <a:prstGeom prst="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Detailed information about who, what, when and where</a:t>
            </a:r>
            <a:endPar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endParaRPr>
          </a:p>
        </p:txBody>
      </p:sp>
      <p:cxnSp>
        <p:nvCxnSpPr>
          <p:cNvPr id="9" name="直接箭头连接符 8"/>
          <p:cNvCxnSpPr/>
          <p:nvPr/>
        </p:nvCxnSpPr>
        <p:spPr>
          <a:xfrm flipH="1">
            <a:off x="5226050" y="1836738"/>
            <a:ext cx="922338" cy="400050"/>
          </a:xfrm>
          <a:prstGeom prst="straightConnector1">
            <a:avLst/>
          </a:prstGeom>
          <a:ln>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6148388" y="1408113"/>
            <a:ext cx="798513" cy="427038"/>
          </a:xfrm>
          <a:prstGeom prst="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Title</a:t>
            </a:r>
            <a:endParaRPr kumimoji="0" lang="zh-CN" altLang="en-US"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endParaRPr>
          </a:p>
        </p:txBody>
      </p:sp>
    </p:spTree>
  </p:cSld>
  <p:clrMapOvr>
    <a:masterClrMapping/>
  </p:clrMapOvr>
  <p:transition>
    <p:sndAc>
      <p:stSnd>
        <p:snd r:embed="rId1" name="camera.wav"/>
      </p:stSnd>
    </p:sndAc>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
          <p:cNvSpPr>
            <a:spLocks noGrp="1"/>
          </p:cNvSpPr>
          <p:nvPr>
            <p:ph type="title"/>
          </p:nvPr>
        </p:nvSpPr>
        <p:spPr>
          <a:xfrm>
            <a:off x="1068388" y="65088"/>
            <a:ext cx="7958137" cy="1011237"/>
          </a:xfrm>
        </p:spPr>
        <p:txBody>
          <a:bodyPr vert="horz" wrap="square" lIns="91440" tIns="45720" rIns="91440" bIns="45720" anchor="ctr" anchorCtr="0"/>
          <a:lstStyle/>
          <a:p>
            <a:r>
              <a:rPr lang="en-US" altLang="zh-CN" sz="2400" i="1" dirty="0">
                <a:solidFill>
                  <a:srgbClr val="282917"/>
                </a:solidFill>
                <a:latin typeface="Times New Roman" panose="02020603050405020304" pitchFamily="18" charset="0"/>
              </a:rPr>
              <a:t>Case 3: </a:t>
            </a:r>
            <a:endParaRPr lang="zh-CN" altLang="en-US" sz="2400" dirty="0">
              <a:solidFill>
                <a:srgbClr val="282917"/>
              </a:solidFill>
              <a:latin typeface="Times New Roman" panose="02020603050405020304" pitchFamily="18" charset="0"/>
            </a:endParaRPr>
          </a:p>
        </p:txBody>
      </p:sp>
      <p:sp>
        <p:nvSpPr>
          <p:cNvPr id="27650" name="文本框 114"/>
          <p:cNvSpPr txBox="1"/>
          <p:nvPr/>
        </p:nvSpPr>
        <p:spPr>
          <a:xfrm>
            <a:off x="1493838" y="2201863"/>
            <a:ext cx="6750050" cy="2073275"/>
          </a:xfrm>
          <a:prstGeom prst="rect">
            <a:avLst/>
          </a:prstGeom>
          <a:noFill/>
          <a:ln w="9525" cap="flat" cmpd="sng">
            <a:solidFill>
              <a:srgbClr val="1C1C1C"/>
            </a:solidFill>
            <a:prstDash val="solid"/>
            <a:round/>
            <a:headEnd type="none" w="med" len="med"/>
            <a:tailEnd type="none" w="med" len="med"/>
          </a:ln>
        </p:spPr>
        <p:txBody>
          <a:bodyPr anchor="t" anchorCtr="0">
            <a:spAutoFit/>
          </a:bodyPr>
          <a:lstStyle/>
          <a:p>
            <a:pPr indent="263525" algn="ctr">
              <a:lnSpc>
                <a:spcPct val="150000"/>
              </a:lnSpc>
            </a:pPr>
            <a:r>
              <a:rPr lang="en-US" altLang="zh-CN" sz="2000" dirty="0">
                <a:latin typeface="Times New Roman" panose="02020603050405020304" pitchFamily="18" charset="0"/>
              </a:rPr>
              <a:t>Notice</a:t>
            </a:r>
            <a:endParaRPr lang="en-US" altLang="zh-CN" sz="2000" dirty="0">
              <a:latin typeface="Times New Roman" panose="02020603050405020304" pitchFamily="18" charset="0"/>
            </a:endParaRPr>
          </a:p>
          <a:p>
            <a:pPr indent="263525"/>
            <a:r>
              <a:rPr lang="en-US" altLang="zh-CN" sz="2000" b="0" dirty="0">
                <a:latin typeface="Times New Roman" panose="02020603050405020304" pitchFamily="18" charset="0"/>
              </a:rPr>
              <a:t>   Those who want to join the annual department picnic on Sept. 25 please tell Miley, the administrative secretary, whether you will take part in and how many of you and your family will come before Thursday, September 10.</a:t>
            </a:r>
            <a:endParaRPr lang="en-US" altLang="zh-CN" sz="2000" b="0" dirty="0">
              <a:latin typeface="Times New Roman" panose="02020603050405020304" pitchFamily="18" charset="0"/>
            </a:endParaRPr>
          </a:p>
          <a:p>
            <a:pPr indent="263525"/>
            <a:r>
              <a:rPr lang="en-US" altLang="zh-CN" sz="2000" b="0" dirty="0">
                <a:latin typeface="Times New Roman" panose="02020603050405020304" pitchFamily="18" charset="0"/>
              </a:rPr>
              <a:t>  </a:t>
            </a:r>
            <a:endParaRPr lang="en-US" altLang="zh-CN" sz="2000" b="0" dirty="0">
              <a:latin typeface="Times New Roman" panose="02020603050405020304" pitchFamily="18" charset="0"/>
              <a:ea typeface="Times New Roman" panose="02020603050405020304" pitchFamily="18" charset="0"/>
            </a:endParaRPr>
          </a:p>
        </p:txBody>
      </p:sp>
      <p:cxnSp>
        <p:nvCxnSpPr>
          <p:cNvPr id="10" name="直接箭头连接符 9"/>
          <p:cNvCxnSpPr/>
          <p:nvPr/>
        </p:nvCxnSpPr>
        <p:spPr>
          <a:xfrm flipH="1" flipV="1">
            <a:off x="6959600" y="3763963"/>
            <a:ext cx="630238" cy="714375"/>
          </a:xfrm>
          <a:prstGeom prst="straightConnector1">
            <a:avLst/>
          </a:prstGeom>
          <a:ln>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6538913" y="4438650"/>
            <a:ext cx="2136775" cy="1082675"/>
          </a:xfrm>
          <a:prstGeom prst="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Detailed information about who, what, when and where</a:t>
            </a:r>
            <a:endPar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endParaRPr>
          </a:p>
        </p:txBody>
      </p:sp>
      <p:cxnSp>
        <p:nvCxnSpPr>
          <p:cNvPr id="12" name="直接箭头连接符 11"/>
          <p:cNvCxnSpPr/>
          <p:nvPr/>
        </p:nvCxnSpPr>
        <p:spPr>
          <a:xfrm flipH="1">
            <a:off x="5568950" y="2039938"/>
            <a:ext cx="812800" cy="438150"/>
          </a:xfrm>
          <a:prstGeom prst="straightConnector1">
            <a:avLst/>
          </a:prstGeom>
          <a:ln>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6378575" y="1600200"/>
            <a:ext cx="798513" cy="427038"/>
          </a:xfrm>
          <a:prstGeom prst="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Title</a:t>
            </a:r>
            <a:endParaRPr kumimoji="0" lang="zh-CN" altLang="en-US"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endParaRPr>
          </a:p>
        </p:txBody>
      </p:sp>
    </p:spTree>
  </p:cSld>
  <p:clrMapOvr>
    <a:masterClrMapping/>
  </p:clrMapOvr>
  <p:transition>
    <p:sndAc>
      <p:stSnd>
        <p:snd r:embed="rId1" name="camera.wav"/>
      </p:stSnd>
    </p:sndAc>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title"/>
          </p:nvPr>
        </p:nvSpPr>
        <p:spPr/>
        <p:txBody>
          <a:bodyPr vert="horz" wrap="square" lIns="91440" tIns="45720" rIns="91440" bIns="45720" anchor="ctr" anchorCtr="0"/>
          <a:lstStyle/>
          <a:p>
            <a:r>
              <a:rPr lang="en-US" altLang="zh-CN" sz="2400" i="1" dirty="0">
                <a:solidFill>
                  <a:srgbClr val="282917"/>
                </a:solidFill>
                <a:latin typeface="Times New Roman" panose="02020603050405020304" pitchFamily="18" charset="0"/>
              </a:rPr>
              <a:t>Case 4: </a:t>
            </a:r>
            <a:endParaRPr lang="zh-CN" altLang="en-US" sz="2400" dirty="0">
              <a:solidFill>
                <a:srgbClr val="282917"/>
              </a:solidFill>
              <a:latin typeface="Times New Roman" panose="02020603050405020304" pitchFamily="18" charset="0"/>
            </a:endParaRPr>
          </a:p>
        </p:txBody>
      </p:sp>
      <p:sp>
        <p:nvSpPr>
          <p:cNvPr id="28674" name="文本框 6"/>
          <p:cNvSpPr txBox="1"/>
          <p:nvPr/>
        </p:nvSpPr>
        <p:spPr>
          <a:xfrm>
            <a:off x="2032000" y="1403350"/>
            <a:ext cx="5080000" cy="274638"/>
          </a:xfrm>
          <a:prstGeom prst="rect">
            <a:avLst/>
          </a:prstGeom>
          <a:noFill/>
          <a:ln w="9525">
            <a:noFill/>
          </a:ln>
        </p:spPr>
        <p:txBody>
          <a:bodyPr anchor="t" anchorCtr="0">
            <a:spAutoFit/>
          </a:bodyPr>
          <a:lstStyle/>
          <a:p>
            <a:r>
              <a:rPr lang="en-US" altLang="zh-CN" sz="1200" b="0" dirty="0">
                <a:latin typeface="Times New Roman" panose="02020603050405020304" pitchFamily="18" charset="0"/>
              </a:rPr>
              <a:t> </a:t>
            </a:r>
            <a:endParaRPr lang="zh-CN" altLang="en-US" dirty="0">
              <a:latin typeface="Arial" panose="020B0604020202020204" pitchFamily="34" charset="0"/>
              <a:ea typeface="宋体" panose="02010600030101010101" pitchFamily="2" charset="-122"/>
            </a:endParaRPr>
          </a:p>
        </p:txBody>
      </p:sp>
      <p:sp>
        <p:nvSpPr>
          <p:cNvPr id="28675" name="文本框 114"/>
          <p:cNvSpPr txBox="1"/>
          <p:nvPr/>
        </p:nvSpPr>
        <p:spPr>
          <a:xfrm>
            <a:off x="1517650" y="1724025"/>
            <a:ext cx="6804025" cy="2378075"/>
          </a:xfrm>
          <a:prstGeom prst="rect">
            <a:avLst/>
          </a:prstGeom>
          <a:noFill/>
          <a:ln w="9525" cap="flat" cmpd="sng">
            <a:solidFill>
              <a:srgbClr val="1C1C1C"/>
            </a:solidFill>
            <a:prstDash val="solid"/>
            <a:round/>
            <a:headEnd type="none" w="med" len="med"/>
            <a:tailEnd type="none" w="med" len="med"/>
          </a:ln>
        </p:spPr>
        <p:txBody>
          <a:bodyPr anchor="t" anchorCtr="0">
            <a:spAutoFit/>
          </a:bodyPr>
          <a:lstStyle/>
          <a:p>
            <a:pPr indent="263525" algn="ctr">
              <a:lnSpc>
                <a:spcPct val="150000"/>
              </a:lnSpc>
            </a:pPr>
            <a:r>
              <a:rPr lang="en-US" altLang="zh-CN" sz="2000" dirty="0">
                <a:latin typeface="Times New Roman" panose="02020603050405020304" pitchFamily="18" charset="0"/>
              </a:rPr>
              <a:t>NOTICE</a:t>
            </a:r>
            <a:endParaRPr lang="en-US" altLang="zh-CN" sz="2000" dirty="0">
              <a:latin typeface="Times New Roman" panose="02020603050405020304" pitchFamily="18" charset="0"/>
            </a:endParaRPr>
          </a:p>
          <a:p>
            <a:pPr indent="263525"/>
            <a:r>
              <a:rPr lang="en-US" altLang="zh-CN" sz="2000" b="0" dirty="0">
                <a:latin typeface="Times New Roman" panose="02020603050405020304" pitchFamily="18" charset="0"/>
              </a:rPr>
              <a:t>   It is hereby announced that upon the decision of the board of director Ms. Margrette Nasmith is appointed Manager of Marketing Department.</a:t>
            </a:r>
            <a:endParaRPr lang="en-US" altLang="zh-CN" sz="2000" b="0" dirty="0">
              <a:latin typeface="Times New Roman" panose="02020603050405020304" pitchFamily="18" charset="0"/>
            </a:endParaRPr>
          </a:p>
          <a:p>
            <a:pPr indent="263525"/>
            <a:r>
              <a:rPr lang="en-US" altLang="zh-CN" sz="2000" b="0" dirty="0">
                <a:latin typeface="Times New Roman" panose="02020603050405020304" pitchFamily="18" charset="0"/>
              </a:rPr>
              <a:t>                                                The Managing Director’s Office</a:t>
            </a:r>
            <a:endParaRPr lang="en-US" altLang="zh-CN" sz="2000" b="0" dirty="0">
              <a:latin typeface="Times New Roman" panose="02020603050405020304" pitchFamily="18" charset="0"/>
            </a:endParaRPr>
          </a:p>
          <a:p>
            <a:pPr indent="263525"/>
            <a:r>
              <a:rPr lang="en-US" altLang="zh-CN" sz="2000" b="0" dirty="0">
                <a:latin typeface="Times New Roman" panose="02020603050405020304" pitchFamily="18" charset="0"/>
              </a:rPr>
              <a:t>June 6, 2016</a:t>
            </a:r>
            <a:endParaRPr lang="en-US" altLang="zh-CN" sz="2000" b="0" dirty="0">
              <a:latin typeface="Times New Roman" panose="02020603050405020304" pitchFamily="18" charset="0"/>
            </a:endParaRPr>
          </a:p>
          <a:p>
            <a:pPr indent="263525"/>
            <a:endParaRPr lang="en-US" altLang="zh-CN" sz="2000" b="0" dirty="0">
              <a:latin typeface="Times New Roman" panose="02020603050405020304" pitchFamily="18" charset="0"/>
              <a:ea typeface="Times New Roman" panose="02020603050405020304" pitchFamily="18" charset="0"/>
            </a:endParaRPr>
          </a:p>
        </p:txBody>
      </p:sp>
      <p:cxnSp>
        <p:nvCxnSpPr>
          <p:cNvPr id="10" name="直接箭头连接符 9"/>
          <p:cNvCxnSpPr/>
          <p:nvPr/>
        </p:nvCxnSpPr>
        <p:spPr>
          <a:xfrm flipH="1" flipV="1">
            <a:off x="7348538" y="3565525"/>
            <a:ext cx="134938" cy="925513"/>
          </a:xfrm>
          <a:prstGeom prst="straightConnector1">
            <a:avLst/>
          </a:prstGeom>
          <a:ln>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6538913" y="4487863"/>
            <a:ext cx="2136775" cy="425450"/>
          </a:xfrm>
          <a:prstGeom prst="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Name of the issuer</a:t>
            </a:r>
            <a:endPar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endParaRPr>
          </a:p>
        </p:txBody>
      </p:sp>
      <p:cxnSp>
        <p:nvCxnSpPr>
          <p:cNvPr id="12" name="直接箭头连接符 11"/>
          <p:cNvCxnSpPr/>
          <p:nvPr/>
        </p:nvCxnSpPr>
        <p:spPr>
          <a:xfrm flipH="1" flipV="1">
            <a:off x="2638425" y="3883025"/>
            <a:ext cx="355600" cy="593725"/>
          </a:xfrm>
          <a:prstGeom prst="straightConnector1">
            <a:avLst/>
          </a:prstGeom>
          <a:ln>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2600325" y="4476750"/>
            <a:ext cx="2009775" cy="427038"/>
          </a:xfrm>
          <a:prstGeom prst="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Date of the issue</a:t>
            </a:r>
            <a:endPar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endParaRPr>
          </a:p>
        </p:txBody>
      </p:sp>
    </p:spTree>
  </p:cSld>
  <p:clrMapOvr>
    <a:masterClrMapping/>
  </p:clrMapOvr>
  <p:transition>
    <p:sndAc>
      <p:stSnd>
        <p:snd r:embed="rId1" name="camera.wav"/>
      </p:stSnd>
    </p:sndAc>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p:cNvSpPr>
          <p:nvPr>
            <p:ph type="title"/>
          </p:nvPr>
        </p:nvSpPr>
        <p:spPr>
          <a:xfrm>
            <a:off x="996950" y="463550"/>
            <a:ext cx="8323263" cy="1011238"/>
          </a:xfrm>
        </p:spPr>
        <p:txBody>
          <a:bodyPr vert="horz" wrap="square" lIns="91440" tIns="45720" rIns="91440" bIns="45720" anchor="ctr" anchorCtr="0"/>
          <a:lstStyle/>
          <a:p>
            <a:r>
              <a:rPr lang="en-US" altLang="zh-CN" sz="2400" i="1" dirty="0">
                <a:solidFill>
                  <a:srgbClr val="282917"/>
                </a:solidFill>
                <a:latin typeface="Times New Roman" panose="02020603050405020304" pitchFamily="18" charset="0"/>
              </a:rPr>
              <a:t>Task 2</a:t>
            </a:r>
            <a:br>
              <a:rPr lang="zh-CN" altLang="zh-CN" sz="2400" dirty="0">
                <a:solidFill>
                  <a:srgbClr val="282917"/>
                </a:solidFill>
                <a:latin typeface="Times New Roman" panose="02020603050405020304" pitchFamily="18" charset="0"/>
              </a:rPr>
            </a:br>
            <a:r>
              <a:rPr lang="en-US" altLang="zh-CN" sz="2400" dirty="0">
                <a:solidFill>
                  <a:srgbClr val="282917"/>
                </a:solidFill>
                <a:latin typeface="Times New Roman" panose="02020603050405020304" pitchFamily="18" charset="0"/>
              </a:rPr>
              <a:t>Directions: Read the samples and answer the following questions.</a:t>
            </a:r>
            <a:br>
              <a:rPr lang="zh-CN" altLang="zh-CN" sz="2400" dirty="0"/>
            </a:br>
            <a:endParaRPr lang="zh-CN" altLang="en-US" sz="2400" dirty="0">
              <a:latin typeface="Times New Roman" panose="02020603050405020304" pitchFamily="18" charset="0"/>
            </a:endParaRPr>
          </a:p>
        </p:txBody>
      </p:sp>
      <p:sp>
        <p:nvSpPr>
          <p:cNvPr id="3" name="内容占位符 2"/>
          <p:cNvSpPr>
            <a:spLocks noGrp="1"/>
          </p:cNvSpPr>
          <p:nvPr>
            <p:ph idx="1"/>
          </p:nvPr>
        </p:nvSpPr>
        <p:spPr>
          <a:xfrm>
            <a:off x="1608455" y="1600835"/>
            <a:ext cx="6783705" cy="3192145"/>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 How is the second notice different from the first notice?</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2. Where can you find the name of the issuer of the notice?</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3. When would the staff who want to join the department picnic tell the administrative secretary?</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4. Who will be the manager of Marketing Department?</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31746" name="内容占位符 2"/>
          <p:cNvSpPr>
            <a:spLocks noGrp="1"/>
          </p:cNvSpPr>
          <p:nvPr/>
        </p:nvSpPr>
        <p:spPr>
          <a:xfrm>
            <a:off x="1567815" y="2032318"/>
            <a:ext cx="7658100"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rPr>
              <a:t>1. The second notice is written in a complete sentence while the first notice provides only phrases about key information. </a:t>
            </a:r>
            <a:endParaRPr lang="en-US" altLang="zh-CN" sz="2000" b="0" dirty="0">
              <a:latin typeface="Times New Roman" panose="02020603050405020304" pitchFamily="18" charset="0"/>
            </a:endParaRPr>
          </a:p>
          <a:p>
            <a:pPr>
              <a:buNone/>
            </a:pP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2. The right bottom corner of the notice.</a:t>
            </a:r>
            <a:endParaRPr lang="en-US" altLang="zh-CN" sz="2000" b="0" dirty="0">
              <a:latin typeface="Times New Roman" panose="02020603050405020304" pitchFamily="18" charset="0"/>
            </a:endParaRPr>
          </a:p>
          <a:p>
            <a:pPr>
              <a:buNone/>
            </a:pPr>
            <a:endParaRPr lang="en-US" altLang="zh-CN" sz="2000" b="0" dirty="0">
              <a:latin typeface="Times New Roman" panose="02020603050405020304" pitchFamily="18" charset="0"/>
            </a:endParaRPr>
          </a:p>
          <a:p>
            <a:pPr>
              <a:buNone/>
            </a:pP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3. Before Thursday, September 10.</a:t>
            </a:r>
            <a:endParaRPr lang="en-US" altLang="zh-CN" sz="2000" b="0" dirty="0">
              <a:latin typeface="Times New Roman" panose="02020603050405020304" pitchFamily="18" charset="0"/>
            </a:endParaRPr>
          </a:p>
          <a:p>
            <a:pPr>
              <a:buNone/>
            </a:pP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4. Ms. Margrette Nasmith.</a:t>
            </a:r>
            <a:endParaRPr lang="en-US" altLang="zh-CN"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746">
                                            <p:txEl>
                                              <p:pRg st="0" end="0"/>
                                            </p:txEl>
                                          </p:spTgt>
                                        </p:tgtEl>
                                        <p:attrNameLst>
                                          <p:attrName>style.visibility</p:attrName>
                                        </p:attrNameLst>
                                      </p:cBhvr>
                                      <p:to>
                                        <p:strVal val="visible"/>
                                      </p:to>
                                    </p:set>
                                    <p:anim calcmode="lin" valueType="num">
                                      <p:cBhvr additive="base">
                                        <p:cTn id="7" dur="500" fill="hold"/>
                                        <p:tgtEl>
                                          <p:spTgt spid="3174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1746">
                                            <p:txEl>
                                              <p:pRg st="2" end="2"/>
                                            </p:txEl>
                                          </p:spTgt>
                                        </p:tgtEl>
                                        <p:attrNameLst>
                                          <p:attrName>style.visibility</p:attrName>
                                        </p:attrNameLst>
                                      </p:cBhvr>
                                      <p:to>
                                        <p:strVal val="visible"/>
                                      </p:to>
                                    </p:set>
                                    <p:anim calcmode="lin" valueType="num">
                                      <p:cBhvr additive="base">
                                        <p:cTn id="13" dur="500" fill="hold"/>
                                        <p:tgtEl>
                                          <p:spTgt spid="3174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174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1746">
                                            <p:txEl>
                                              <p:pRg st="5" end="5"/>
                                            </p:txEl>
                                          </p:spTgt>
                                        </p:tgtEl>
                                        <p:attrNameLst>
                                          <p:attrName>style.visibility</p:attrName>
                                        </p:attrNameLst>
                                      </p:cBhvr>
                                      <p:to>
                                        <p:strVal val="visible"/>
                                      </p:to>
                                    </p:set>
                                    <p:anim calcmode="lin" valueType="num">
                                      <p:cBhvr additive="base">
                                        <p:cTn id="19" dur="500" fill="hold"/>
                                        <p:tgtEl>
                                          <p:spTgt spid="31746">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174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1746">
                                            <p:txEl>
                                              <p:pRg st="7" end="7"/>
                                            </p:txEl>
                                          </p:spTgt>
                                        </p:tgtEl>
                                        <p:attrNameLst>
                                          <p:attrName>style.visibility</p:attrName>
                                        </p:attrNameLst>
                                      </p:cBhvr>
                                      <p:to>
                                        <p:strVal val="visible"/>
                                      </p:to>
                                    </p:set>
                                    <p:anim calcmode="lin" valueType="num">
                                      <p:cBhvr additive="base">
                                        <p:cTn id="25" dur="500" fill="hold"/>
                                        <p:tgtEl>
                                          <p:spTgt spid="31746">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1746">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2"/>
          <p:cNvSpPr txBox="1">
            <a:spLocks noChangeArrowheads="1"/>
          </p:cNvSpPr>
          <p:nvPr/>
        </p:nvSpPr>
        <p:spPr bwMode="auto">
          <a:xfrm>
            <a:off x="1322388" y="1811338"/>
            <a:ext cx="7518400" cy="2801938"/>
          </a:xfrm>
          <a:prstGeom prst="rect">
            <a:avLst/>
          </a:prstGeom>
          <a:gradFill rotWithShape="1">
            <a:gsLst>
              <a:gs pos="0">
                <a:srgbClr val="FFFFFF">
                  <a:gamma/>
                  <a:shade val="46275"/>
                  <a:invGamma/>
                  <a:alpha val="12000"/>
                </a:srgbClr>
              </a:gs>
              <a:gs pos="50000">
                <a:srgbClr val="FFFFFF">
                  <a:alpha val="12000"/>
                </a:srgbClr>
              </a:gs>
              <a:gs pos="100000">
                <a:srgbClr val="FFFFFF">
                  <a:gamma/>
                  <a:shade val="46275"/>
                  <a:invGamma/>
                  <a:alpha val="12000"/>
                </a:srgbClr>
              </a:gs>
            </a:gsLst>
            <a:lin ang="5400000" scaled="1"/>
          </a:gradFill>
          <a:ln w="3175">
            <a:solidFill>
              <a:srgbClr val="FFFFFF"/>
            </a:solidFill>
            <a:prstDash val="sysDot"/>
            <a:miter lim="800000"/>
          </a:ln>
        </p:spPr>
        <p:txBody>
          <a:bodyPr/>
          <a:lstStyle/>
          <a:p>
            <a:pPr marR="0" algn="just" defTabSz="914400">
              <a:buClrTx/>
              <a:buSzTx/>
              <a:buFontTx/>
              <a:buNone/>
              <a:defRPr/>
            </a:pPr>
            <a:r>
              <a:rPr kumimoji="0" sz="20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sym typeface="+mn-ea"/>
              </a:rPr>
              <a:t>Notes注释      </a:t>
            </a:r>
            <a:endParaRPr kumimoji="0" sz="20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sym typeface="+mn-ea"/>
            </a:endParaRPr>
          </a:p>
          <a:p>
            <a:pPr marR="0" algn="just" defTabSz="914400">
              <a:buClrTx/>
              <a:buSzTx/>
              <a:buFontTx/>
              <a:buNone/>
              <a:defRPr/>
            </a:pPr>
            <a:r>
              <a:rPr kumimoji="0" sz="20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sym typeface="+mn-ea"/>
              </a:rPr>
              <a:t>    </a:t>
            </a:r>
            <a:endParaRPr kumimoji="0" sz="20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sym typeface="+mn-ea"/>
            </a:endParaRPr>
          </a:p>
          <a:p>
            <a:pPr marR="0" algn="just" defTabSz="914400">
              <a:buClrTx/>
              <a:buSzTx/>
              <a:buFontTx/>
              <a:buNone/>
              <a:defRPr/>
            </a:pPr>
            <a:r>
              <a:rPr kumimoji="0"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sym typeface="+mn-ea"/>
              </a:rPr>
              <a:t>administrative secretary 行政秘书       annual  adj. 年度的</a:t>
            </a:r>
            <a:endParaRPr kumimoji="0"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sym typeface="+mn-ea"/>
            </a:endParaRPr>
          </a:p>
          <a:p>
            <a:pPr marR="0" algn="just" defTabSz="914400">
              <a:buClrTx/>
              <a:buSzTx/>
              <a:buFontTx/>
              <a:buNone/>
              <a:defRPr/>
            </a:pPr>
            <a:r>
              <a:rPr kumimoji="0"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sym typeface="+mn-ea"/>
              </a:rPr>
              <a:t>appoint  v. 任命，指定                         announce  v. 通知   </a:t>
            </a:r>
            <a:endParaRPr kumimoji="0"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sym typeface="+mn-ea"/>
            </a:endParaRPr>
          </a:p>
          <a:p>
            <a:pPr marR="0" algn="just" defTabSz="914400">
              <a:buClrTx/>
              <a:buSzTx/>
              <a:buFontTx/>
              <a:buNone/>
              <a:defRPr/>
            </a:pPr>
            <a:r>
              <a:rPr kumimoji="0"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sym typeface="+mn-ea"/>
              </a:rPr>
              <a:t>department meeting 部门会议             HR=human resources 人力资源    </a:t>
            </a:r>
            <a:endParaRPr kumimoji="0"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sym typeface="+mn-ea"/>
            </a:endParaRPr>
          </a:p>
          <a:p>
            <a:pPr marR="0" algn="just" defTabSz="914400">
              <a:buClrTx/>
              <a:buSzTx/>
              <a:buFontTx/>
              <a:buNone/>
              <a:defRPr/>
            </a:pPr>
            <a:r>
              <a:rPr kumimoji="0"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sym typeface="+mn-ea"/>
              </a:rPr>
              <a:t>Marketing Department 营销部            meeting room  会议室</a:t>
            </a:r>
            <a:endParaRPr kumimoji="0"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sym typeface="+mn-ea"/>
            </a:endParaRPr>
          </a:p>
          <a:p>
            <a:pPr marR="0" algn="just" defTabSz="914400">
              <a:buClrTx/>
              <a:buSzTx/>
              <a:buFontTx/>
              <a:buNone/>
              <a:defRPr/>
            </a:pPr>
            <a:r>
              <a:rPr kumimoji="0"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sym typeface="+mn-ea"/>
              </a:rPr>
              <a:t>picnic  n. 烧烤                                      recruitment  n. 招聘，招募 </a:t>
            </a:r>
            <a:endParaRPr kumimoji="0"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ransition>
    <p:sndAc>
      <p:stSnd>
        <p:snd r:embed="rId1" name="camera.wav"/>
      </p:stSnd>
    </p:sndAc>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1"/>
          <p:cNvSpPr>
            <a:spLocks noGrp="1"/>
          </p:cNvSpPr>
          <p:nvPr>
            <p:ph type="title"/>
          </p:nvPr>
        </p:nvSpPr>
        <p:spPr/>
        <p:txBody>
          <a:bodyPr vert="horz" wrap="square" lIns="91440" tIns="45720" rIns="91440" bIns="45720" anchor="ctr" anchorCtr="0"/>
          <a:lstStyle/>
          <a:p>
            <a:r>
              <a:rPr lang="en-US" altLang="zh-CN" sz="2400" i="1" dirty="0">
                <a:solidFill>
                  <a:srgbClr val="282917"/>
                </a:solidFill>
                <a:latin typeface="Times New Roman" panose="02020603050405020304" pitchFamily="18" charset="0"/>
              </a:rPr>
              <a:t>Case 5: </a:t>
            </a:r>
            <a:endParaRPr lang="zh-CN" altLang="en-US" sz="2400" dirty="0">
              <a:solidFill>
                <a:srgbClr val="282917"/>
              </a:solidFill>
              <a:latin typeface="Times New Roman" panose="02020603050405020304" pitchFamily="18" charset="0"/>
            </a:endParaRPr>
          </a:p>
        </p:txBody>
      </p:sp>
      <p:sp>
        <p:nvSpPr>
          <p:cNvPr id="32770" name="文本框 6"/>
          <p:cNvSpPr txBox="1"/>
          <p:nvPr/>
        </p:nvSpPr>
        <p:spPr>
          <a:xfrm>
            <a:off x="2001838" y="1644650"/>
            <a:ext cx="5080000" cy="274638"/>
          </a:xfrm>
          <a:prstGeom prst="rect">
            <a:avLst/>
          </a:prstGeom>
          <a:noFill/>
          <a:ln w="9525">
            <a:noFill/>
          </a:ln>
        </p:spPr>
        <p:txBody>
          <a:bodyPr anchor="t" anchorCtr="0">
            <a:spAutoFit/>
          </a:bodyPr>
          <a:lstStyle/>
          <a:p>
            <a:r>
              <a:rPr lang="en-US" altLang="zh-CN" sz="1200" b="0" dirty="0">
                <a:latin typeface="Times New Roman" panose="02020603050405020304" pitchFamily="18" charset="0"/>
              </a:rPr>
              <a:t> </a:t>
            </a:r>
            <a:endParaRPr lang="zh-CN" altLang="en-US" dirty="0">
              <a:latin typeface="Arial" panose="020B0604020202020204" pitchFamily="34" charset="0"/>
              <a:ea typeface="宋体" panose="02010600030101010101" pitchFamily="2" charset="-122"/>
            </a:endParaRPr>
          </a:p>
        </p:txBody>
      </p:sp>
      <p:sp>
        <p:nvSpPr>
          <p:cNvPr id="32771" name="文本框 114"/>
          <p:cNvSpPr txBox="1"/>
          <p:nvPr/>
        </p:nvSpPr>
        <p:spPr>
          <a:xfrm>
            <a:off x="1487488" y="1898650"/>
            <a:ext cx="6470650" cy="2082800"/>
          </a:xfrm>
          <a:prstGeom prst="rect">
            <a:avLst/>
          </a:prstGeom>
          <a:noFill/>
          <a:ln w="9525" cap="flat" cmpd="sng">
            <a:solidFill>
              <a:srgbClr val="1C1C1C"/>
            </a:solidFill>
            <a:prstDash val="solid"/>
            <a:round/>
            <a:headEnd type="none" w="med" len="med"/>
            <a:tailEnd type="none" w="med" len="med"/>
          </a:ln>
        </p:spPr>
        <p:txBody>
          <a:bodyPr anchor="t" anchorCtr="0">
            <a:spAutoFit/>
          </a:bodyPr>
          <a:lstStyle/>
          <a:p>
            <a:pPr indent="263525" algn="ctr">
              <a:lnSpc>
                <a:spcPct val="150000"/>
              </a:lnSpc>
            </a:pPr>
            <a:r>
              <a:rPr lang="en-US" altLang="zh-CN" sz="2000" dirty="0">
                <a:latin typeface="Times New Roman" panose="02020603050405020304" pitchFamily="18" charset="0"/>
              </a:rPr>
              <a:t>Notice</a:t>
            </a:r>
            <a:endParaRPr lang="en-US" altLang="zh-CN" sz="2000" dirty="0">
              <a:latin typeface="Times New Roman" panose="02020603050405020304" pitchFamily="18" charset="0"/>
            </a:endParaRPr>
          </a:p>
          <a:p>
            <a:pPr indent="263525"/>
            <a:r>
              <a:rPr lang="en-US" altLang="zh-CN" sz="2000" b="0" dirty="0">
                <a:latin typeface="Times New Roman" panose="02020603050405020304" pitchFamily="18" charset="0"/>
              </a:rPr>
              <a:t>The lady who bought a Tissot watch Model T17.1.586.52 from Tissot Counter on the evening of February 3 has been overcharged through an accounting error. Will she please contact the Manager’s Office to be refunded?</a:t>
            </a:r>
            <a:endParaRPr lang="en-US" altLang="zh-CN" sz="2000" b="0" dirty="0">
              <a:latin typeface="Times New Roman" panose="02020603050405020304" pitchFamily="18" charset="0"/>
            </a:endParaRPr>
          </a:p>
          <a:p>
            <a:pPr indent="263525"/>
            <a:r>
              <a:rPr lang="en-US" altLang="zh-CN" sz="2000" b="0" dirty="0">
                <a:latin typeface="Times New Roman" panose="02020603050405020304" pitchFamily="18" charset="0"/>
              </a:rPr>
              <a:t>                                                       Manager’s Office </a:t>
            </a:r>
            <a:endParaRPr lang="en-US" altLang="zh-CN" sz="2000" b="0" dirty="0">
              <a:latin typeface="Times New Roman" panose="02020603050405020304" pitchFamily="18" charset="0"/>
              <a:ea typeface="Times New Roman" panose="02020603050405020304" pitchFamily="18" charset="0"/>
            </a:endParaRPr>
          </a:p>
        </p:txBody>
      </p:sp>
      <p:cxnSp>
        <p:nvCxnSpPr>
          <p:cNvPr id="10" name="直接箭头连接符 9"/>
          <p:cNvCxnSpPr/>
          <p:nvPr/>
        </p:nvCxnSpPr>
        <p:spPr>
          <a:xfrm flipH="1" flipV="1">
            <a:off x="7208838" y="3524250"/>
            <a:ext cx="628650" cy="714375"/>
          </a:xfrm>
          <a:prstGeom prst="straightConnector1">
            <a:avLst/>
          </a:prstGeom>
          <a:ln>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6656388" y="4238625"/>
            <a:ext cx="2136775" cy="1082675"/>
          </a:xfrm>
          <a:prstGeom prst="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Detailed information about who, what, when and where</a:t>
            </a:r>
            <a:endPar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endParaRPr>
          </a:p>
        </p:txBody>
      </p:sp>
      <p:cxnSp>
        <p:nvCxnSpPr>
          <p:cNvPr id="12" name="直接箭头连接符 11"/>
          <p:cNvCxnSpPr/>
          <p:nvPr/>
        </p:nvCxnSpPr>
        <p:spPr>
          <a:xfrm flipH="1">
            <a:off x="5491163" y="1660525"/>
            <a:ext cx="922338" cy="400050"/>
          </a:xfrm>
          <a:prstGeom prst="straightConnector1">
            <a:avLst/>
          </a:prstGeom>
          <a:ln>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6416675" y="1317625"/>
            <a:ext cx="798513" cy="427038"/>
          </a:xfrm>
          <a:prstGeom prst="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Title</a:t>
            </a:r>
            <a:endParaRPr kumimoji="0" lang="zh-CN" altLang="en-US"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endParaRPr>
          </a:p>
        </p:txBody>
      </p:sp>
    </p:spTree>
  </p:cSld>
  <p:clrMapOvr>
    <a:masterClrMapping/>
  </p:clrMapOvr>
  <p:transition>
    <p:sndAc>
      <p:stSnd>
        <p:snd r:embed="rId1" name="camera.wav"/>
      </p:stSnd>
    </p:sndAc>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
          <p:cNvSpPr>
            <a:spLocks noGrp="1"/>
          </p:cNvSpPr>
          <p:nvPr>
            <p:ph type="title"/>
          </p:nvPr>
        </p:nvSpPr>
        <p:spPr/>
        <p:txBody>
          <a:bodyPr vert="horz" wrap="square" lIns="91440" tIns="45720" rIns="91440" bIns="45720" anchor="ctr" anchorCtr="0"/>
          <a:lstStyle/>
          <a:p>
            <a:r>
              <a:rPr lang="en-US" altLang="zh-CN" sz="2400" i="1" dirty="0">
                <a:solidFill>
                  <a:srgbClr val="282917"/>
                </a:solidFill>
                <a:latin typeface="Times New Roman" panose="02020603050405020304" pitchFamily="18" charset="0"/>
              </a:rPr>
              <a:t>Case 6: </a:t>
            </a:r>
            <a:endParaRPr lang="zh-CN" altLang="en-US" sz="2400" dirty="0">
              <a:solidFill>
                <a:srgbClr val="282917"/>
              </a:solidFill>
              <a:latin typeface="Times New Roman" panose="02020603050405020304" pitchFamily="18" charset="0"/>
            </a:endParaRPr>
          </a:p>
        </p:txBody>
      </p:sp>
      <p:sp>
        <p:nvSpPr>
          <p:cNvPr id="33794" name="文本框 6"/>
          <p:cNvSpPr txBox="1"/>
          <p:nvPr/>
        </p:nvSpPr>
        <p:spPr>
          <a:xfrm>
            <a:off x="2032000" y="1403350"/>
            <a:ext cx="5080000" cy="274638"/>
          </a:xfrm>
          <a:prstGeom prst="rect">
            <a:avLst/>
          </a:prstGeom>
          <a:noFill/>
          <a:ln w="9525">
            <a:noFill/>
          </a:ln>
        </p:spPr>
        <p:txBody>
          <a:bodyPr anchor="t" anchorCtr="0">
            <a:spAutoFit/>
          </a:bodyPr>
          <a:lstStyle/>
          <a:p>
            <a:r>
              <a:rPr lang="en-US" altLang="zh-CN" sz="1200" b="0" dirty="0">
                <a:latin typeface="Times New Roman" panose="02020603050405020304" pitchFamily="18" charset="0"/>
              </a:rPr>
              <a:t> </a:t>
            </a:r>
            <a:endParaRPr lang="zh-CN" altLang="en-US" dirty="0">
              <a:latin typeface="Arial" panose="020B0604020202020204" pitchFamily="34" charset="0"/>
              <a:ea typeface="宋体" panose="02010600030101010101" pitchFamily="2" charset="-122"/>
            </a:endParaRPr>
          </a:p>
        </p:txBody>
      </p:sp>
      <p:sp>
        <p:nvSpPr>
          <p:cNvPr id="33795" name="文本框 114"/>
          <p:cNvSpPr txBox="1"/>
          <p:nvPr/>
        </p:nvSpPr>
        <p:spPr>
          <a:xfrm>
            <a:off x="1517650" y="2044700"/>
            <a:ext cx="6470650" cy="1778000"/>
          </a:xfrm>
          <a:prstGeom prst="rect">
            <a:avLst/>
          </a:prstGeom>
          <a:noFill/>
          <a:ln w="9525" cap="flat" cmpd="sng">
            <a:solidFill>
              <a:srgbClr val="1C1C1C"/>
            </a:solidFill>
            <a:prstDash val="solid"/>
            <a:round/>
            <a:headEnd type="none" w="med" len="med"/>
            <a:tailEnd type="none" w="med" len="med"/>
          </a:ln>
        </p:spPr>
        <p:txBody>
          <a:bodyPr anchor="t" anchorCtr="0">
            <a:spAutoFit/>
          </a:bodyPr>
          <a:lstStyle/>
          <a:p>
            <a:pPr indent="263525" algn="ctr">
              <a:lnSpc>
                <a:spcPct val="150000"/>
              </a:lnSpc>
            </a:pPr>
            <a:r>
              <a:rPr lang="en-US" altLang="zh-CN" sz="2000" dirty="0">
                <a:latin typeface="Times New Roman" panose="02020603050405020304" pitchFamily="18" charset="0"/>
              </a:rPr>
              <a:t>Found</a:t>
            </a:r>
            <a:endParaRPr lang="en-US" altLang="zh-CN" sz="2000" dirty="0">
              <a:latin typeface="Times New Roman" panose="02020603050405020304" pitchFamily="18" charset="0"/>
            </a:endParaRPr>
          </a:p>
          <a:p>
            <a:pPr indent="263525"/>
            <a:r>
              <a:rPr lang="en-US" altLang="zh-CN" sz="2000" b="0" dirty="0">
                <a:latin typeface="Times New Roman" panose="02020603050405020304" pitchFamily="18" charset="0"/>
              </a:rPr>
              <a:t>  An silver ipad, Mini 4 was found. Will the owner come to the Lost and Found to claim it?</a:t>
            </a:r>
            <a:endParaRPr lang="en-US" altLang="zh-CN" sz="2000" b="0" dirty="0">
              <a:latin typeface="Times New Roman" panose="02020603050405020304" pitchFamily="18" charset="0"/>
            </a:endParaRPr>
          </a:p>
          <a:p>
            <a:pPr indent="263525" algn="ctr"/>
            <a:r>
              <a:rPr lang="en-US" altLang="zh-CN" sz="2000" b="0" dirty="0">
                <a:latin typeface="Times New Roman" panose="02020603050405020304" pitchFamily="18" charset="0"/>
              </a:rPr>
              <a:t>                                                Lost and Found Office</a:t>
            </a:r>
            <a:endParaRPr lang="en-US" altLang="zh-CN" sz="2000" b="0" dirty="0">
              <a:latin typeface="Times New Roman" panose="02020603050405020304" pitchFamily="18" charset="0"/>
            </a:endParaRPr>
          </a:p>
          <a:p>
            <a:pPr indent="263525" algn="ctr"/>
            <a:endParaRPr lang="en-US" altLang="zh-CN" sz="2000" b="0" dirty="0">
              <a:latin typeface="Times New Roman" panose="02020603050405020304" pitchFamily="18" charset="0"/>
              <a:ea typeface="Times New Roman" panose="02020603050405020304" pitchFamily="18" charset="0"/>
            </a:endParaRPr>
          </a:p>
        </p:txBody>
      </p:sp>
      <p:cxnSp>
        <p:nvCxnSpPr>
          <p:cNvPr id="10" name="直接箭头连接符 9"/>
          <p:cNvCxnSpPr/>
          <p:nvPr/>
        </p:nvCxnSpPr>
        <p:spPr>
          <a:xfrm flipH="1" flipV="1">
            <a:off x="6634163" y="3551238"/>
            <a:ext cx="630238" cy="714375"/>
          </a:xfrm>
          <a:prstGeom prst="straightConnector1">
            <a:avLst/>
          </a:prstGeom>
          <a:ln>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6353175" y="4265613"/>
            <a:ext cx="2136775" cy="479425"/>
          </a:xfrm>
          <a:prstGeom prst="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Name of the issuer</a:t>
            </a:r>
            <a:endPar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endParaRPr>
          </a:p>
        </p:txBody>
      </p:sp>
      <p:cxnSp>
        <p:nvCxnSpPr>
          <p:cNvPr id="12" name="直接箭头连接符 11"/>
          <p:cNvCxnSpPr/>
          <p:nvPr/>
        </p:nvCxnSpPr>
        <p:spPr>
          <a:xfrm flipH="1">
            <a:off x="5440363" y="1903413"/>
            <a:ext cx="922338" cy="400050"/>
          </a:xfrm>
          <a:prstGeom prst="straightConnector1">
            <a:avLst/>
          </a:prstGeom>
          <a:ln>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6353175" y="1463675"/>
            <a:ext cx="1898650" cy="427038"/>
          </a:xfrm>
          <a:prstGeom prst="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State the matter</a:t>
            </a:r>
            <a:endPar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endParaRPr>
          </a:p>
        </p:txBody>
      </p:sp>
      <p:cxnSp>
        <p:nvCxnSpPr>
          <p:cNvPr id="3" name="直接箭头连接符 2"/>
          <p:cNvCxnSpPr/>
          <p:nvPr/>
        </p:nvCxnSpPr>
        <p:spPr>
          <a:xfrm flipV="1">
            <a:off x="2136775" y="3416300"/>
            <a:ext cx="517525" cy="949325"/>
          </a:xfrm>
          <a:prstGeom prst="straightConnector1">
            <a:avLst/>
          </a:prstGeom>
          <a:ln>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55688" y="4365625"/>
            <a:ext cx="3263900" cy="479425"/>
          </a:xfrm>
          <a:prstGeom prst="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Detailed information about what</a:t>
            </a:r>
            <a:endPar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endParaRPr>
          </a:p>
        </p:txBody>
      </p:sp>
    </p:spTree>
  </p:cSld>
  <p:clrMapOvr>
    <a:masterClrMapping/>
  </p:clrMapOvr>
  <p:transition>
    <p:sndAc>
      <p:stSnd>
        <p:snd r:embed="rId1" name="camera.wav"/>
      </p:stSnd>
    </p:sndAc>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1"/>
          <p:cNvSpPr>
            <a:spLocks noGrp="1"/>
          </p:cNvSpPr>
          <p:nvPr>
            <p:ph type="title"/>
          </p:nvPr>
        </p:nvSpPr>
        <p:spPr/>
        <p:txBody>
          <a:bodyPr vert="horz" wrap="square" lIns="91440" tIns="45720" rIns="91440" bIns="45720" anchor="ctr" anchorCtr="0"/>
          <a:lstStyle/>
          <a:p>
            <a:r>
              <a:rPr lang="en-US" altLang="zh-CN" sz="2400" i="1" dirty="0">
                <a:solidFill>
                  <a:srgbClr val="282917"/>
                </a:solidFill>
                <a:latin typeface="Times New Roman" panose="02020603050405020304" pitchFamily="18" charset="0"/>
              </a:rPr>
              <a:t>Case 7: </a:t>
            </a:r>
            <a:endParaRPr lang="zh-CN" altLang="en-US" sz="2400" dirty="0">
              <a:solidFill>
                <a:srgbClr val="282917"/>
              </a:solidFill>
              <a:latin typeface="Times New Roman" panose="02020603050405020304" pitchFamily="18" charset="0"/>
            </a:endParaRPr>
          </a:p>
        </p:txBody>
      </p:sp>
      <p:sp>
        <p:nvSpPr>
          <p:cNvPr id="34818" name="文本框 114"/>
          <p:cNvSpPr txBox="1"/>
          <p:nvPr/>
        </p:nvSpPr>
        <p:spPr>
          <a:xfrm>
            <a:off x="1517650" y="2044700"/>
            <a:ext cx="4660900" cy="3443288"/>
          </a:xfrm>
          <a:prstGeom prst="rect">
            <a:avLst/>
          </a:prstGeom>
          <a:noFill/>
          <a:ln w="9525" cap="flat" cmpd="sng">
            <a:solidFill>
              <a:srgbClr val="1C1C1C"/>
            </a:solidFill>
            <a:prstDash val="solid"/>
            <a:round/>
            <a:headEnd type="none" w="med" len="med"/>
            <a:tailEnd type="none" w="med" len="med"/>
          </a:ln>
        </p:spPr>
        <p:txBody>
          <a:bodyPr anchor="t" anchorCtr="0">
            <a:spAutoFit/>
          </a:bodyPr>
          <a:lstStyle/>
          <a:p>
            <a:pPr indent="263525" algn="ctr"/>
            <a:endParaRPr lang="en-US" altLang="zh-CN" sz="2000" dirty="0">
              <a:latin typeface="Times New Roman" panose="02020603050405020304" pitchFamily="18" charset="0"/>
            </a:endParaRPr>
          </a:p>
          <a:p>
            <a:pPr indent="263525" algn="ctr"/>
            <a:r>
              <a:rPr lang="en-US" altLang="zh-CN" sz="2000" dirty="0">
                <a:latin typeface="Times New Roman" panose="02020603050405020304" pitchFamily="18" charset="0"/>
              </a:rPr>
              <a:t>VOLLEYBALL</a:t>
            </a:r>
            <a:endParaRPr lang="en-US" altLang="zh-CN" sz="2000" dirty="0">
              <a:latin typeface="Times New Roman" panose="02020603050405020304" pitchFamily="18" charset="0"/>
            </a:endParaRPr>
          </a:p>
          <a:p>
            <a:pPr indent="263525" algn="ctr"/>
            <a:endParaRPr lang="en-US" altLang="zh-CN" sz="2000" dirty="0">
              <a:latin typeface="Times New Roman" panose="02020603050405020304" pitchFamily="18" charset="0"/>
            </a:endParaRPr>
          </a:p>
          <a:p>
            <a:pPr indent="263525" algn="ctr"/>
            <a:r>
              <a:rPr lang="en-US" altLang="zh-CN" sz="2000" dirty="0">
                <a:latin typeface="Times New Roman" panose="02020603050405020304" pitchFamily="18" charset="0"/>
              </a:rPr>
              <a:t>Marketing Dept. Vs. Financial Dept.</a:t>
            </a:r>
            <a:endParaRPr lang="en-US" altLang="zh-CN" sz="2000" dirty="0">
              <a:latin typeface="Times New Roman" panose="02020603050405020304" pitchFamily="18" charset="0"/>
            </a:endParaRPr>
          </a:p>
          <a:p>
            <a:pPr indent="263525" algn="ctr"/>
            <a:r>
              <a:rPr lang="en-US" altLang="zh-CN" sz="2000" b="0" dirty="0">
                <a:latin typeface="Times New Roman" panose="02020603050405020304" pitchFamily="18" charset="0"/>
              </a:rPr>
              <a:t>Time: 4:00 p.m. , June 23</a:t>
            </a:r>
            <a:endParaRPr lang="en-US" altLang="zh-CN" sz="2000" b="0" dirty="0">
              <a:latin typeface="Times New Roman" panose="02020603050405020304" pitchFamily="18" charset="0"/>
            </a:endParaRPr>
          </a:p>
          <a:p>
            <a:pPr indent="263525" algn="ctr"/>
            <a:r>
              <a:rPr lang="en-US" altLang="zh-CN" sz="2000" b="0" dirty="0">
                <a:latin typeface="Times New Roman" panose="02020603050405020304" pitchFamily="18" charset="0"/>
              </a:rPr>
              <a:t>Place: Fengying Gymnasium</a:t>
            </a:r>
            <a:endParaRPr lang="en-US" altLang="zh-CN" sz="2000" b="0" dirty="0">
              <a:latin typeface="Times New Roman" panose="02020603050405020304" pitchFamily="18" charset="0"/>
            </a:endParaRPr>
          </a:p>
          <a:p>
            <a:pPr indent="263525" algn="ctr"/>
            <a:r>
              <a:rPr lang="en-US" altLang="zh-CN" sz="2000" b="0" dirty="0">
                <a:latin typeface="Times New Roman" panose="02020603050405020304" pitchFamily="18" charset="0"/>
              </a:rPr>
              <a:t>Admission free</a:t>
            </a:r>
            <a:endParaRPr lang="en-US" altLang="zh-CN" sz="2000" b="0" dirty="0">
              <a:latin typeface="Times New Roman" panose="02020603050405020304" pitchFamily="18" charset="0"/>
            </a:endParaRPr>
          </a:p>
          <a:p>
            <a:pPr indent="263525" algn="ctr"/>
            <a:endParaRPr lang="en-US" altLang="zh-CN" sz="2000" b="0" dirty="0">
              <a:latin typeface="Times New Roman" panose="02020603050405020304" pitchFamily="18" charset="0"/>
            </a:endParaRPr>
          </a:p>
          <a:p>
            <a:pPr indent="263525" algn="ctr"/>
            <a:r>
              <a:rPr lang="en-US" altLang="zh-CN" sz="2000" b="0" dirty="0">
                <a:latin typeface="Times New Roman" panose="02020603050405020304" pitchFamily="18" charset="0"/>
              </a:rPr>
              <a:t>Labor Union</a:t>
            </a:r>
            <a:endParaRPr lang="en-US" altLang="zh-CN" sz="2000" b="0" dirty="0">
              <a:latin typeface="Times New Roman" panose="02020603050405020304" pitchFamily="18" charset="0"/>
            </a:endParaRPr>
          </a:p>
          <a:p>
            <a:pPr indent="263525" algn="ctr"/>
            <a:r>
              <a:rPr lang="en-US" altLang="zh-CN" sz="2000" b="0" dirty="0">
                <a:latin typeface="Times New Roman" panose="02020603050405020304" pitchFamily="18" charset="0"/>
              </a:rPr>
              <a:t>June 20, 2016</a:t>
            </a:r>
            <a:endParaRPr lang="en-US" altLang="zh-CN" sz="2000" b="0" dirty="0">
              <a:latin typeface="Times New Roman" panose="02020603050405020304" pitchFamily="18" charset="0"/>
            </a:endParaRPr>
          </a:p>
          <a:p>
            <a:pPr indent="263525" algn="ctr"/>
            <a:endParaRPr lang="en-US" altLang="zh-CN" sz="2000" b="0" dirty="0">
              <a:latin typeface="Times New Roman" panose="02020603050405020304" pitchFamily="18" charset="0"/>
              <a:ea typeface="Times New Roman" panose="02020603050405020304" pitchFamily="18" charset="0"/>
            </a:endParaRPr>
          </a:p>
        </p:txBody>
      </p:sp>
      <p:cxnSp>
        <p:nvCxnSpPr>
          <p:cNvPr id="10" name="直接箭头连接符 9"/>
          <p:cNvCxnSpPr>
            <a:stCxn id="11" idx="1"/>
          </p:cNvCxnSpPr>
          <p:nvPr/>
        </p:nvCxnSpPr>
        <p:spPr>
          <a:xfrm flipH="1">
            <a:off x="6073775" y="3405188"/>
            <a:ext cx="479425" cy="52388"/>
          </a:xfrm>
          <a:prstGeom prst="straightConnector1">
            <a:avLst/>
          </a:prstGeom>
          <a:ln>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6553200" y="3017838"/>
            <a:ext cx="2365375" cy="774700"/>
          </a:xfrm>
          <a:prstGeom prst="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Detailed information about who, when and where</a:t>
            </a:r>
            <a:endPar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endParaRPr>
          </a:p>
        </p:txBody>
      </p:sp>
      <p:cxnSp>
        <p:nvCxnSpPr>
          <p:cNvPr id="12" name="直接箭头连接符 11"/>
          <p:cNvCxnSpPr>
            <a:stCxn id="11" idx="1"/>
          </p:cNvCxnSpPr>
          <p:nvPr/>
        </p:nvCxnSpPr>
        <p:spPr>
          <a:xfrm flipH="1">
            <a:off x="5711825" y="1890713"/>
            <a:ext cx="922338" cy="400050"/>
          </a:xfrm>
          <a:prstGeom prst="straightConnector1">
            <a:avLst/>
          </a:prstGeom>
          <a:ln>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6353175" y="1463675"/>
            <a:ext cx="1898650" cy="427038"/>
          </a:xfrm>
          <a:prstGeom prst="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State the matter</a:t>
            </a:r>
            <a:endPar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endParaRPr>
          </a:p>
        </p:txBody>
      </p:sp>
      <p:cxnSp>
        <p:nvCxnSpPr>
          <p:cNvPr id="6" name="直接箭头连接符 5"/>
          <p:cNvCxnSpPr>
            <a:stCxn id="11" idx="1"/>
          </p:cNvCxnSpPr>
          <p:nvPr/>
        </p:nvCxnSpPr>
        <p:spPr>
          <a:xfrm flipH="1" flipV="1">
            <a:off x="5202238" y="4745038"/>
            <a:ext cx="1208088" cy="134938"/>
          </a:xfrm>
          <a:prstGeom prst="straightConnector1">
            <a:avLst/>
          </a:prstGeom>
          <a:ln>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6394450" y="4635500"/>
            <a:ext cx="2139950" cy="428625"/>
          </a:xfrm>
          <a:prstGeom prst="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Name of the issuer</a:t>
            </a:r>
            <a:endPar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endParaRPr>
          </a:p>
        </p:txBody>
      </p:sp>
      <p:cxnSp>
        <p:nvCxnSpPr>
          <p:cNvPr id="9" name="直接箭头连接符 8"/>
          <p:cNvCxnSpPr>
            <a:stCxn id="11" idx="1"/>
          </p:cNvCxnSpPr>
          <p:nvPr/>
        </p:nvCxnSpPr>
        <p:spPr>
          <a:xfrm flipH="1" flipV="1">
            <a:off x="5160963" y="5054600"/>
            <a:ext cx="1368425" cy="280988"/>
          </a:xfrm>
          <a:prstGeom prst="straightConnector1">
            <a:avLst/>
          </a:prstGeom>
          <a:ln>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6500813" y="5208588"/>
            <a:ext cx="1898650" cy="427038"/>
          </a:xfrm>
          <a:prstGeom prst="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Time of the issue</a:t>
            </a:r>
            <a:endPar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endParaRPr>
          </a:p>
        </p:txBody>
      </p:sp>
    </p:spTree>
  </p:cSld>
  <p:clrMapOvr>
    <a:masterClrMapping/>
  </p:clrMapOvr>
  <p:transition>
    <p:sndAc>
      <p:stSnd>
        <p:snd r:embed="rId1" name="camera.wav"/>
      </p:stSnd>
    </p:sndAc>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a:spLocks noGrp="1"/>
          </p:cNvSpPr>
          <p:nvPr>
            <p:ph type="title"/>
          </p:nvPr>
        </p:nvSpPr>
        <p:spPr/>
        <p:txBody>
          <a:bodyPr vert="horz" wrap="square" lIns="91440" tIns="45720" rIns="91440" bIns="45720" anchor="ctr" anchorCtr="0"/>
          <a:lstStyle/>
          <a:p>
            <a:r>
              <a:rPr lang="en-US" altLang="zh-CN" sz="2400" i="1" dirty="0">
                <a:solidFill>
                  <a:srgbClr val="282917"/>
                </a:solidFill>
                <a:latin typeface="Times New Roman" panose="02020603050405020304" pitchFamily="18" charset="0"/>
              </a:rPr>
              <a:t>Case 8: </a:t>
            </a:r>
            <a:endParaRPr lang="zh-CN" altLang="en-US" sz="2400" dirty="0">
              <a:solidFill>
                <a:srgbClr val="282917"/>
              </a:solidFill>
              <a:latin typeface="Times New Roman" panose="02020603050405020304" pitchFamily="18" charset="0"/>
            </a:endParaRPr>
          </a:p>
        </p:txBody>
      </p:sp>
      <p:sp>
        <p:nvSpPr>
          <p:cNvPr id="35842" name="文本框 114"/>
          <p:cNvSpPr txBox="1"/>
          <p:nvPr/>
        </p:nvSpPr>
        <p:spPr>
          <a:xfrm>
            <a:off x="1136650" y="2044700"/>
            <a:ext cx="7262813" cy="2092881"/>
          </a:xfrm>
          <a:prstGeom prst="rect">
            <a:avLst/>
          </a:prstGeom>
          <a:noFill/>
          <a:ln w="9525" cap="flat" cmpd="sng">
            <a:solidFill>
              <a:srgbClr val="1C1C1C"/>
            </a:solidFill>
            <a:prstDash val="solid"/>
            <a:round/>
            <a:headEnd type="none" w="med" len="med"/>
            <a:tailEnd type="none" w="med" len="med"/>
          </a:ln>
        </p:spPr>
        <p:txBody>
          <a:bodyPr anchor="t" anchorCtr="0">
            <a:spAutoFit/>
          </a:bodyPr>
          <a:lstStyle/>
          <a:p>
            <a:pPr indent="263525" algn="ctr">
              <a:lnSpc>
                <a:spcPct val="150000"/>
              </a:lnSpc>
            </a:pPr>
            <a:r>
              <a:rPr lang="en-US" altLang="zh-CN" sz="2000" dirty="0">
                <a:latin typeface="Times New Roman" panose="02020603050405020304" pitchFamily="18" charset="0"/>
              </a:rPr>
              <a:t>Removal</a:t>
            </a:r>
            <a:endParaRPr lang="en-US" altLang="zh-CN" sz="2000" dirty="0">
              <a:latin typeface="Times New Roman" panose="02020603050405020304" pitchFamily="18" charset="0"/>
            </a:endParaRPr>
          </a:p>
          <a:p>
            <a:pPr indent="263525" algn="just"/>
            <a:r>
              <a:rPr lang="en-US" altLang="zh-CN" sz="2000" b="0" dirty="0" smtClean="0">
                <a:latin typeface="Times New Roman" panose="02020603050405020304" pitchFamily="18" charset="0"/>
              </a:rPr>
              <a:t>   Effective </a:t>
            </a:r>
            <a:r>
              <a:rPr lang="en-US" altLang="zh-CN" sz="2000" b="0" dirty="0">
                <a:latin typeface="Times New Roman" panose="02020603050405020304" pitchFamily="18" charset="0"/>
              </a:rPr>
              <a:t>from June 1, 2017, the address of Lilian Bookstore will move to 56 Zhongshan Road, Xiamen, the new telephone number will be 0592-23875953.</a:t>
            </a:r>
            <a:endParaRPr lang="en-US" altLang="zh-CN" sz="2000" b="0" dirty="0">
              <a:latin typeface="Times New Roman" panose="02020603050405020304" pitchFamily="18" charset="0"/>
            </a:endParaRPr>
          </a:p>
          <a:p>
            <a:pPr indent="263525"/>
            <a:r>
              <a:rPr lang="en-US" altLang="zh-CN" sz="2000" b="0" dirty="0">
                <a:latin typeface="Times New Roman" panose="02020603050405020304" pitchFamily="18" charset="0"/>
              </a:rPr>
              <a:t>                                                                             Lilian Bookstore</a:t>
            </a:r>
            <a:endParaRPr lang="en-US" altLang="zh-CN" sz="2000" b="0" dirty="0">
              <a:latin typeface="Times New Roman" panose="02020603050405020304" pitchFamily="18" charset="0"/>
            </a:endParaRPr>
          </a:p>
          <a:p>
            <a:pPr indent="263525"/>
            <a:r>
              <a:rPr lang="en-US" altLang="zh-CN" sz="2000" b="0" dirty="0">
                <a:latin typeface="Times New Roman" panose="02020603050405020304" pitchFamily="18" charset="0"/>
              </a:rPr>
              <a:t>                                                                                May 10, 2016</a:t>
            </a:r>
            <a:endParaRPr lang="en-US" altLang="zh-CN" sz="2000" b="0" dirty="0">
              <a:latin typeface="Times New Roman" panose="02020603050405020304" pitchFamily="18" charset="0"/>
              <a:ea typeface="Times New Roman" panose="02020603050405020304" pitchFamily="18" charset="0"/>
            </a:endParaRPr>
          </a:p>
        </p:txBody>
      </p:sp>
      <p:cxnSp>
        <p:nvCxnSpPr>
          <p:cNvPr id="10" name="直接箭头连接符 9"/>
          <p:cNvCxnSpPr/>
          <p:nvPr/>
        </p:nvCxnSpPr>
        <p:spPr>
          <a:xfrm flipV="1">
            <a:off x="2168525" y="3606800"/>
            <a:ext cx="217488" cy="749300"/>
          </a:xfrm>
          <a:prstGeom prst="straightConnector1">
            <a:avLst/>
          </a:prstGeom>
          <a:ln>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973138" y="4356100"/>
            <a:ext cx="2363788" cy="773113"/>
          </a:xfrm>
          <a:prstGeom prst="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Detailed information about what, when and where</a:t>
            </a:r>
            <a:endPar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endParaRPr>
          </a:p>
        </p:txBody>
      </p:sp>
      <p:cxnSp>
        <p:nvCxnSpPr>
          <p:cNvPr id="12" name="直接箭头连接符 11"/>
          <p:cNvCxnSpPr/>
          <p:nvPr/>
        </p:nvCxnSpPr>
        <p:spPr>
          <a:xfrm flipH="1">
            <a:off x="5573713" y="1801813"/>
            <a:ext cx="922338" cy="400050"/>
          </a:xfrm>
          <a:prstGeom prst="straightConnector1">
            <a:avLst/>
          </a:prstGeom>
          <a:ln>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6270625" y="1363663"/>
            <a:ext cx="1898650" cy="427038"/>
          </a:xfrm>
          <a:prstGeom prst="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State the matter</a:t>
            </a:r>
            <a:endPar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endParaRPr>
          </a:p>
        </p:txBody>
      </p:sp>
      <p:cxnSp>
        <p:nvCxnSpPr>
          <p:cNvPr id="6" name="直接箭头连接符 5"/>
          <p:cNvCxnSpPr/>
          <p:nvPr/>
        </p:nvCxnSpPr>
        <p:spPr>
          <a:xfrm flipV="1">
            <a:off x="6127750" y="3738563"/>
            <a:ext cx="266700" cy="576263"/>
          </a:xfrm>
          <a:prstGeom prst="straightConnector1">
            <a:avLst/>
          </a:prstGeom>
          <a:ln>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4270375" y="4208463"/>
            <a:ext cx="2139950" cy="427038"/>
          </a:xfrm>
          <a:prstGeom prst="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Name of the issuer</a:t>
            </a:r>
            <a:endPar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endParaRPr>
          </a:p>
        </p:txBody>
      </p:sp>
      <p:cxnSp>
        <p:nvCxnSpPr>
          <p:cNvPr id="9" name="直接箭头连接符 8"/>
          <p:cNvCxnSpPr>
            <a:stCxn id="14" idx="0"/>
          </p:cNvCxnSpPr>
          <p:nvPr/>
        </p:nvCxnSpPr>
        <p:spPr>
          <a:xfrm flipH="1" flipV="1">
            <a:off x="7523163" y="4060825"/>
            <a:ext cx="236538" cy="700088"/>
          </a:xfrm>
          <a:prstGeom prst="straightConnector1">
            <a:avLst/>
          </a:prstGeom>
          <a:ln>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6808788" y="4760913"/>
            <a:ext cx="1900238" cy="427038"/>
          </a:xfrm>
          <a:prstGeom prst="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Time of the issue</a:t>
            </a:r>
            <a:endPar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endParaRPr>
          </a:p>
        </p:txBody>
      </p:sp>
    </p:spTree>
  </p:cSld>
  <p:clrMapOvr>
    <a:masterClrMapping/>
  </p:clrMapOvr>
  <p:transition>
    <p:sndAc>
      <p:stSnd>
        <p:snd r:embed="rId1" name="camera.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标题 442408"/>
          <p:cNvSpPr>
            <a:spLocks noGrp="1"/>
          </p:cNvSpPr>
          <p:nvPr>
            <p:ph type="ctrTitle" sz="quarter"/>
          </p:nvPr>
        </p:nvSpPr>
        <p:spPr>
          <a:xfrm>
            <a:off x="2311400" y="1958658"/>
            <a:ext cx="7137400" cy="1470025"/>
          </a:xfrm>
          <a:effectLst>
            <a:outerShdw dist="17961" dir="2699999" algn="ctr" rotWithShape="0">
              <a:srgbClr val="F8F8F8">
                <a:alpha val="50000"/>
              </a:srgbClr>
            </a:outerShdw>
          </a:effectLst>
        </p:spPr>
        <p:txBody>
          <a:bodyPr vert="horz" wrap="square" lIns="91440" tIns="45720" rIns="91440" bIns="45720" anchor="ctr" anchorCtr="0"/>
          <a:lstStyle/>
          <a:p>
            <a:pPr>
              <a:buClrTx/>
              <a:buSzTx/>
              <a:buFontTx/>
            </a:pPr>
            <a:br>
              <a:rPr lang="zh-CN" altLang="zh-CN" sz="5400" kern="1200" dirty="0">
                <a:latin typeface="+mj-lt"/>
                <a:ea typeface="+mj-ea"/>
                <a:cs typeface="+mj-cs"/>
              </a:rPr>
            </a:br>
            <a:r>
              <a:rPr lang="en-US" altLang="zh-CN" sz="3600" kern="1200" dirty="0">
                <a:latin typeface="Times New Roman" panose="02020603050405020304" pitchFamily="18" charset="0"/>
                <a:ea typeface="+mj-ea"/>
                <a:cs typeface="+mj-cs"/>
              </a:rPr>
              <a:t>Unit 3 Notices</a:t>
            </a:r>
            <a:br>
              <a:rPr lang="zh-CN" altLang="zh-CN" sz="3600" kern="1200" dirty="0">
                <a:latin typeface="Times New Roman" panose="02020603050405020304" pitchFamily="18" charset="0"/>
                <a:ea typeface="+mj-ea"/>
                <a:cs typeface="+mj-cs"/>
              </a:rPr>
            </a:br>
            <a:r>
              <a:rPr lang="zh-CN" altLang="en-US" sz="3600" kern="1200" dirty="0">
                <a:latin typeface="Times New Roman" panose="02020603050405020304" pitchFamily="18" charset="0"/>
                <a:ea typeface="+mj-ea"/>
                <a:cs typeface="+mj-cs"/>
              </a:rPr>
              <a:t>通知</a:t>
            </a:r>
            <a:r>
              <a:rPr lang="en-US" altLang="zh-CN" sz="3600" kern="1200" dirty="0">
                <a:latin typeface="Times New Roman" panose="02020603050405020304" pitchFamily="18" charset="0"/>
                <a:ea typeface="+mj-ea"/>
                <a:cs typeface="+mj-cs"/>
              </a:rPr>
              <a:t> </a:t>
            </a:r>
            <a:endParaRPr lang="en-US" altLang="zh-CN" sz="3600" kern="1200" dirty="0">
              <a:latin typeface="Times New Roman" panose="02020603050405020304" pitchFamily="18" charset="0"/>
              <a:ea typeface="+mj-ea"/>
              <a:cs typeface="+mj-cs"/>
            </a:endParaRPr>
          </a:p>
        </p:txBody>
      </p:sp>
      <p:grpSp>
        <p:nvGrpSpPr>
          <p:cNvPr id="2" name="组合 442417"/>
          <p:cNvGrpSpPr/>
          <p:nvPr/>
        </p:nvGrpSpPr>
        <p:grpSpPr>
          <a:xfrm>
            <a:off x="5794375" y="5538788"/>
            <a:ext cx="669925" cy="654050"/>
            <a:chOff x="4027" y="3016"/>
            <a:chExt cx="515" cy="505"/>
          </a:xfrm>
        </p:grpSpPr>
        <p:sp>
          <p:nvSpPr>
            <p:cNvPr id="442419" name="椭圆 442418"/>
            <p:cNvSpPr/>
            <p:nvPr/>
          </p:nvSpPr>
          <p:spPr>
            <a:xfrm>
              <a:off x="4027" y="3016"/>
              <a:ext cx="515" cy="505"/>
            </a:xfrm>
            <a:prstGeom prst="ellipse">
              <a:avLst/>
            </a:prstGeom>
            <a:gradFill rotWithShape="1">
              <a:gsLst>
                <a:gs pos="0">
                  <a:schemeClr val="hlink">
                    <a:gamma/>
                    <a:shade val="44314"/>
                    <a:invGamma/>
                  </a:schemeClr>
                </a:gs>
                <a:gs pos="50000">
                  <a:schemeClr val="hlink"/>
                </a:gs>
                <a:gs pos="100000">
                  <a:schemeClr va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17412" name="图片 442419" descr="sphere_highlight"/>
            <p:cNvPicPr>
              <a:picLocks noChangeAspect="1"/>
            </p:cNvPicPr>
            <p:nvPr/>
          </p:nvPicPr>
          <p:blipFill>
            <a:blip r:embed="rId1" cstate="print"/>
            <a:stretch>
              <a:fillRect/>
            </a:stretch>
          </p:blipFill>
          <p:spPr>
            <a:xfrm>
              <a:off x="4046" y="3018"/>
              <a:ext cx="470" cy="241"/>
            </a:xfrm>
            <a:prstGeom prst="rect">
              <a:avLst/>
            </a:prstGeom>
            <a:noFill/>
            <a:ln w="9525">
              <a:noFill/>
            </a:ln>
          </p:spPr>
        </p:pic>
      </p:grpSp>
      <p:grpSp>
        <p:nvGrpSpPr>
          <p:cNvPr id="3" name="组合 442420"/>
          <p:cNvGrpSpPr/>
          <p:nvPr/>
        </p:nvGrpSpPr>
        <p:grpSpPr>
          <a:xfrm>
            <a:off x="7346950" y="5191125"/>
            <a:ext cx="349250" cy="339725"/>
            <a:chOff x="4027" y="3016"/>
            <a:chExt cx="515" cy="505"/>
          </a:xfrm>
        </p:grpSpPr>
        <p:sp>
          <p:nvSpPr>
            <p:cNvPr id="442422" name="椭圆 442421"/>
            <p:cNvSpPr/>
            <p:nvPr/>
          </p:nvSpPr>
          <p:spPr>
            <a:xfrm>
              <a:off x="4027" y="3016"/>
              <a:ext cx="515" cy="505"/>
            </a:xfrm>
            <a:prstGeom prst="ellipse">
              <a:avLst/>
            </a:prstGeom>
            <a:gradFill rotWithShape="1">
              <a:gsLst>
                <a:gs pos="0">
                  <a:schemeClr val="folHlink">
                    <a:gamma/>
                    <a:shade val="44314"/>
                    <a:invGamma/>
                  </a:schemeClr>
                </a:gs>
                <a:gs pos="50000">
                  <a:schemeClr val="folHlink"/>
                </a:gs>
                <a:gs pos="100000">
                  <a:schemeClr val="fo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17415" name="图片 442422" descr="sphere_highlight"/>
            <p:cNvPicPr>
              <a:picLocks noChangeAspect="1"/>
            </p:cNvPicPr>
            <p:nvPr/>
          </p:nvPicPr>
          <p:blipFill>
            <a:blip r:embed="rId2" cstate="print"/>
            <a:stretch>
              <a:fillRect/>
            </a:stretch>
          </p:blipFill>
          <p:spPr>
            <a:xfrm>
              <a:off x="4046" y="3018"/>
              <a:ext cx="470" cy="241"/>
            </a:xfrm>
            <a:prstGeom prst="rect">
              <a:avLst/>
            </a:prstGeom>
            <a:noFill/>
            <a:ln w="9525">
              <a:noFill/>
            </a:ln>
          </p:spPr>
        </p:pic>
      </p:grpSp>
      <p:sp>
        <p:nvSpPr>
          <p:cNvPr id="442424" name="椭圆 442423"/>
          <p:cNvSpPr/>
          <p:nvPr/>
        </p:nvSpPr>
        <p:spPr>
          <a:xfrm>
            <a:off x="3709988" y="5162550"/>
            <a:ext cx="1082675" cy="1071563"/>
          </a:xfrm>
          <a:prstGeom prst="ellipse">
            <a:avLst/>
          </a:prstGeom>
          <a:blipFill rotWithShape="1">
            <a:blip r:embed="rId3" cstate="print"/>
            <a:stretch>
              <a:fillRect/>
            </a:stretch>
          </a:blipFill>
          <a:ln w="28575" cap="flat" cmpd="sng">
            <a:solidFill>
              <a:schemeClr val="bg1">
                <a:alpha val="70195"/>
              </a:schemeClr>
            </a:solidFill>
            <a:prstDash val="solid"/>
            <a:round/>
            <a:headEnd type="none" w="med" len="med"/>
            <a:tailEnd type="none" w="med" len="med"/>
          </a:ln>
          <a:effectLst>
            <a:outerShdw dist="107763" dir="2699999" algn="ctr" rotWithShape="0">
              <a:schemeClr val="tx2">
                <a:alpha val="50000"/>
              </a:schemeClr>
            </a:outerShdw>
          </a:effectLst>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442425" name="椭圆 442424"/>
          <p:cNvSpPr/>
          <p:nvPr/>
        </p:nvSpPr>
        <p:spPr>
          <a:xfrm>
            <a:off x="0" y="290513"/>
            <a:ext cx="2566988" cy="2541587"/>
          </a:xfrm>
          <a:prstGeom prst="ellipse">
            <a:avLst/>
          </a:prstGeom>
          <a:blipFill rotWithShape="1">
            <a:blip r:embed="rId4" cstate="print"/>
            <a:stretch>
              <a:fillRect/>
            </a:stretch>
          </a:blipFill>
          <a:ln w="76200" cap="flat" cmpd="sng">
            <a:solidFill>
              <a:schemeClr val="bg1">
                <a:alpha val="70195"/>
              </a:schemeClr>
            </a:solidFill>
            <a:prstDash val="solid"/>
            <a:round/>
            <a:headEnd type="none" w="med" len="med"/>
            <a:tailEnd type="none" w="med" len="med"/>
          </a:ln>
          <a:effectLst>
            <a:outerShdw dist="107763" dir="2699999" algn="ctr" rotWithShape="0">
              <a:schemeClr val="tx2">
                <a:alpha val="50000"/>
              </a:schemeClr>
            </a:outerShdw>
          </a:effectLst>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442426" name="椭圆 442425"/>
          <p:cNvSpPr/>
          <p:nvPr/>
        </p:nvSpPr>
        <p:spPr>
          <a:xfrm>
            <a:off x="1304925" y="3638550"/>
            <a:ext cx="1911350" cy="1892300"/>
          </a:xfrm>
          <a:prstGeom prst="ellipse">
            <a:avLst/>
          </a:prstGeom>
          <a:blipFill rotWithShape="1">
            <a:blip r:embed="rId5" cstate="print"/>
            <a:stretch>
              <a:fillRect/>
            </a:stretch>
          </a:blipFill>
          <a:ln w="57150" cap="flat" cmpd="sng">
            <a:solidFill>
              <a:schemeClr val="bg1">
                <a:alpha val="70195"/>
              </a:schemeClr>
            </a:solidFill>
            <a:prstDash val="solid"/>
            <a:round/>
            <a:headEnd type="none" w="med" len="med"/>
            <a:tailEnd type="none" w="med" len="med"/>
          </a:ln>
          <a:effectLst>
            <a:outerShdw dist="107763" dir="2699999" algn="ctr" rotWithShape="0">
              <a:schemeClr val="tx2">
                <a:alpha val="50000"/>
              </a:schemeClr>
            </a:outerShdw>
          </a:effectLst>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17419" name="TextBox 11"/>
          <p:cNvSpPr txBox="1"/>
          <p:nvPr/>
        </p:nvSpPr>
        <p:spPr>
          <a:xfrm>
            <a:off x="3465513" y="250825"/>
            <a:ext cx="5486400" cy="1384300"/>
          </a:xfrm>
          <a:prstGeom prst="rect">
            <a:avLst/>
          </a:prstGeom>
          <a:noFill/>
          <a:ln w="9525">
            <a:noFill/>
          </a:ln>
        </p:spPr>
        <p:txBody>
          <a:bodyPr anchor="t" anchorCtr="0">
            <a:spAutoFit/>
          </a:bodyPr>
          <a:lstStyle/>
          <a:p>
            <a:r>
              <a:rPr lang="en-US" altLang="zh-CN" sz="2800" dirty="0">
                <a:latin typeface="Cambria Math" panose="02040503050406030204" pitchFamily="18" charset="0"/>
              </a:rPr>
              <a:t>Practical Business English Writing</a:t>
            </a:r>
            <a:endParaRPr lang="en-US" altLang="zh-CN" sz="2800" dirty="0">
              <a:latin typeface="Cambria Math" panose="02040503050406030204" pitchFamily="18" charset="0"/>
            </a:endParaRPr>
          </a:p>
          <a:p>
            <a:r>
              <a:rPr lang="zh-CN" altLang="en-US" sz="2800" dirty="0">
                <a:latin typeface="Cambria Math" panose="02040503050406030204" pitchFamily="18" charset="0"/>
                <a:ea typeface="黑体" panose="02010600030101010101" pitchFamily="49" charset="-122"/>
              </a:rPr>
              <a:t>                   实用商务英语写作教程</a:t>
            </a:r>
            <a:endParaRPr lang="en-US" altLang="zh-CN" sz="2800" dirty="0">
              <a:latin typeface="Cambria Math" panose="02040503050406030204" pitchFamily="18" charset="0"/>
            </a:endParaRPr>
          </a:p>
          <a:p>
            <a:endParaRPr lang="zh-CN" altLang="en-US" sz="2800" dirty="0">
              <a:latin typeface="Cambria Math" panose="02040503050406030204" pitchFamily="18" charset="0"/>
              <a:ea typeface="宋体" panose="02010600030101010101" pitchFamily="2" charset="-122"/>
            </a:endParaRPr>
          </a:p>
        </p:txBody>
      </p:sp>
    </p:spTree>
  </p:cSld>
  <p:clrMapOvr>
    <a:masterClrMapping/>
  </p:clrMapOvr>
  <p:transition>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3"/>
                                        </p:tgtEl>
                                        <p:attrNameLst>
                                          <p:attrName>ppt_x</p:attrName>
                                          <p:attrName>ppt_y</p:attrName>
                                        </p:attrNameLst>
                                      </p:cBhvr>
                                      <p:rCtr x="-370000" y="550000"/>
                                    </p:animMotion>
                                  </p:childTnLst>
                                </p:cTn>
                              </p:par>
                              <p:par>
                                <p:cTn id="12" presetID="53" presetClass="entr" presetSubtype="16" fill="hold" nodeType="withEffect">
                                  <p:stCondLst>
                                    <p:cond delay="280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Effect transition="in" filter="fade">
                                      <p:cBhvr>
                                        <p:cTn id="16" dur="1000"/>
                                        <p:tgtEl>
                                          <p:spTgt spid="2"/>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2"/>
                                        </p:tgtEl>
                                        <p:attrNameLst>
                                          <p:attrName>ppt_x</p:attrName>
                                          <p:attrName>ppt_y</p:attrName>
                                        </p:attrNameLst>
                                      </p:cBhvr>
                                      <p:rCtr x="-880000" y="890000"/>
                                    </p:animMotion>
                                  </p:childTnLst>
                                </p:cTn>
                              </p:par>
                            </p:childTnLst>
                          </p:cTn>
                        </p:par>
                        <p:par>
                          <p:cTn id="19" fill="hold">
                            <p:stCondLst>
                              <p:cond delay="3200"/>
                            </p:stCondLst>
                            <p:childTnLst>
                              <p:par>
                                <p:cTn id="20" presetID="10" presetClass="entr" presetSubtype="0" fill="hold" nodeType="afterEffect">
                                  <p:stCondLst>
                                    <p:cond delay="0"/>
                                  </p:stCondLst>
                                  <p:childTnLst>
                                    <p:set>
                                      <p:cBhvr>
                                        <p:cTn id="21" dur="1" fill="hold">
                                          <p:stCondLst>
                                            <p:cond delay="0"/>
                                          </p:stCondLst>
                                        </p:cTn>
                                        <p:tgtEl>
                                          <p:spTgt spid="442424"/>
                                        </p:tgtEl>
                                        <p:attrNameLst>
                                          <p:attrName>style.visibility</p:attrName>
                                        </p:attrNameLst>
                                      </p:cBhvr>
                                      <p:to>
                                        <p:strVal val="visible"/>
                                      </p:to>
                                    </p:set>
                                    <p:animEffect transition="in" filter="fade">
                                      <p:cBhvr>
                                        <p:cTn id="22" dur="1000"/>
                                        <p:tgtEl>
                                          <p:spTgt spid="442424"/>
                                        </p:tgtEl>
                                      </p:cBhvr>
                                    </p:animEffect>
                                  </p:childTnLst>
                                </p:cTn>
                              </p:par>
                            </p:childTnLst>
                          </p:cTn>
                        </p:par>
                        <p:par>
                          <p:cTn id="23" fill="hold">
                            <p:stCondLst>
                              <p:cond delay="4200"/>
                            </p:stCondLst>
                            <p:childTnLst>
                              <p:par>
                                <p:cTn id="24" presetID="10" presetClass="entr" presetSubtype="0" fill="hold" nodeType="afterEffect">
                                  <p:stCondLst>
                                    <p:cond delay="0"/>
                                  </p:stCondLst>
                                  <p:childTnLst>
                                    <p:set>
                                      <p:cBhvr>
                                        <p:cTn id="25" dur="1" fill="hold">
                                          <p:stCondLst>
                                            <p:cond delay="0"/>
                                          </p:stCondLst>
                                        </p:cTn>
                                        <p:tgtEl>
                                          <p:spTgt spid="442426"/>
                                        </p:tgtEl>
                                        <p:attrNameLst>
                                          <p:attrName>style.visibility</p:attrName>
                                        </p:attrNameLst>
                                      </p:cBhvr>
                                      <p:to>
                                        <p:strVal val="visible"/>
                                      </p:to>
                                    </p:set>
                                    <p:animEffect transition="in" filter="fade">
                                      <p:cBhvr>
                                        <p:cTn id="26" dur="1000"/>
                                        <p:tgtEl>
                                          <p:spTgt spid="442426"/>
                                        </p:tgtEl>
                                      </p:cBhvr>
                                    </p:animEffect>
                                  </p:childTnLst>
                                </p:cTn>
                              </p:par>
                            </p:childTnLst>
                          </p:cTn>
                        </p:par>
                        <p:par>
                          <p:cTn id="27" fill="hold">
                            <p:stCondLst>
                              <p:cond delay="5200"/>
                            </p:stCondLst>
                            <p:childTnLst>
                              <p:par>
                                <p:cTn id="28" presetID="10" presetClass="entr" presetSubtype="0" fill="hold" nodeType="afterEffect">
                                  <p:stCondLst>
                                    <p:cond delay="0"/>
                                  </p:stCondLst>
                                  <p:childTnLst>
                                    <p:set>
                                      <p:cBhvr>
                                        <p:cTn id="29" dur="1" fill="hold">
                                          <p:stCondLst>
                                            <p:cond delay="0"/>
                                          </p:stCondLst>
                                        </p:cTn>
                                        <p:tgtEl>
                                          <p:spTgt spid="442425"/>
                                        </p:tgtEl>
                                        <p:attrNameLst>
                                          <p:attrName>style.visibility</p:attrName>
                                        </p:attrNameLst>
                                      </p:cBhvr>
                                      <p:to>
                                        <p:strVal val="visible"/>
                                      </p:to>
                                    </p:set>
                                    <p:animEffect transition="in" filter="fade">
                                      <p:cBhvr>
                                        <p:cTn id="30" dur="1000"/>
                                        <p:tgtEl>
                                          <p:spTgt spid="4424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标题 1"/>
          <p:cNvSpPr>
            <a:spLocks noGrp="1"/>
          </p:cNvSpPr>
          <p:nvPr>
            <p:ph type="title"/>
          </p:nvPr>
        </p:nvSpPr>
        <p:spPr>
          <a:xfrm>
            <a:off x="952500" y="349250"/>
            <a:ext cx="8589963" cy="1011238"/>
          </a:xfrm>
        </p:spPr>
        <p:txBody>
          <a:bodyPr vert="horz" wrap="square" lIns="91440" tIns="45720" rIns="91440" bIns="45720" anchor="ctr" anchorCtr="0"/>
          <a:lstStyle/>
          <a:p>
            <a:r>
              <a:rPr lang="en-US" altLang="zh-CN" sz="2400" i="1" dirty="0">
                <a:solidFill>
                  <a:srgbClr val="282917"/>
                </a:solidFill>
                <a:latin typeface="Times New Roman" panose="02020603050405020304" pitchFamily="18" charset="0"/>
              </a:rPr>
              <a:t>Task 3 </a:t>
            </a:r>
            <a:br>
              <a:rPr lang="zh-CN" altLang="zh-CN" sz="2400" dirty="0">
                <a:solidFill>
                  <a:srgbClr val="282917"/>
                </a:solidFill>
                <a:latin typeface="Times New Roman" panose="02020603050405020304" pitchFamily="18" charset="0"/>
              </a:rPr>
            </a:br>
            <a:r>
              <a:rPr lang="en-US" altLang="zh-CN" sz="2400" dirty="0">
                <a:solidFill>
                  <a:srgbClr val="282917"/>
                </a:solidFill>
                <a:latin typeface="Times New Roman" panose="02020603050405020304" pitchFamily="18" charset="0"/>
              </a:rPr>
              <a:t>Directions: Read the Case 7 and Case 8 and summarize the writing process.</a:t>
            </a:r>
            <a:endParaRPr lang="en-US" altLang="zh-CN" sz="2400" dirty="0">
              <a:solidFill>
                <a:srgbClr val="282917"/>
              </a:solidFill>
              <a:latin typeface="Times New Roman" panose="02020603050405020304" pitchFamily="18" charset="0"/>
            </a:endParaRPr>
          </a:p>
        </p:txBody>
      </p:sp>
      <p:sp>
        <p:nvSpPr>
          <p:cNvPr id="3" name="内容占位符 2"/>
          <p:cNvSpPr>
            <a:spLocks noGrp="1"/>
          </p:cNvSpPr>
          <p:nvPr>
            <p:ph idx="1"/>
          </p:nvPr>
        </p:nvSpPr>
        <p:spPr>
          <a:xfrm>
            <a:off x="1086168" y="1178560"/>
            <a:ext cx="7961313" cy="512445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5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mn-cs"/>
              </a:rPr>
              <a:t>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mn-cs"/>
              </a:rPr>
              <a:t>Step 1: </a:t>
            </a:r>
            <a:r>
              <a:rPr kumimoji="0" lang="en-US" altLang="zh-CN" sz="2000" b="0" i="0" u="sng" strike="noStrike" kern="1200" cap="none" spc="0" normalizeH="0" baseline="0" noProof="0" dirty="0">
                <a:ln>
                  <a:noFill/>
                </a:ln>
                <a:solidFill>
                  <a:schemeClr val="accent4"/>
                </a:solidFill>
                <a:effectLst/>
                <a:uLnTx/>
                <a:uFillTx/>
                <a:latin typeface="Times New Roman" panose="02020603050405020304" pitchFamily="18" charset="0"/>
                <a:ea typeface="+mn-ea"/>
                <a:cs typeface="+mn-cs"/>
              </a:rPr>
              <a:t>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mn-cs"/>
              </a:rPr>
              <a:t>                                           </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2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mn-cs"/>
              </a:rPr>
              <a:t>      Step 2: </a:t>
            </a:r>
            <a:r>
              <a:rPr kumimoji="0" lang="en-US" altLang="zh-CN" sz="2000" b="0" i="0" u="sng" strike="noStrike" kern="1200" cap="none" spc="0" normalizeH="0" baseline="0" noProof="0" dirty="0">
                <a:ln>
                  <a:noFill/>
                </a:ln>
                <a:solidFill>
                  <a:schemeClr val="accent4"/>
                </a:solidFill>
                <a:effectLst/>
                <a:uLnTx/>
                <a:uFillTx/>
                <a:latin typeface="Times New Roman" panose="02020603050405020304" pitchFamily="18" charset="0"/>
                <a:ea typeface="+mn-ea"/>
                <a:cs typeface="+mn-cs"/>
              </a:rPr>
              <a:t>                                             </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24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mn-cs"/>
              </a:rPr>
              <a:t>      Step 3: </a:t>
            </a:r>
            <a:r>
              <a:rPr kumimoji="0" lang="en-US" altLang="zh-CN" sz="2000" b="0" i="0" u="sng" strike="noStrike" kern="1200" cap="none" spc="0" normalizeH="0" baseline="0" noProof="0" dirty="0">
                <a:ln>
                  <a:noFill/>
                </a:ln>
                <a:solidFill>
                  <a:schemeClr val="accent4"/>
                </a:solidFill>
                <a:effectLst/>
                <a:uLnTx/>
                <a:uFillTx/>
                <a:latin typeface="Times New Roman" panose="02020603050405020304" pitchFamily="18" charset="0"/>
                <a:ea typeface="+mn-ea"/>
                <a:cs typeface="+mn-cs"/>
              </a:rPr>
              <a:t>                                             </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5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mn-cs"/>
              </a:rPr>
              <a:t>      Step 4: </a:t>
            </a:r>
            <a:r>
              <a:rPr kumimoji="0" lang="en-US" altLang="zh-CN" sz="2000" b="0" i="0" u="sng" strike="noStrike" kern="1200" cap="none" spc="0" normalizeH="0" baseline="0" noProof="0" dirty="0">
                <a:ln>
                  <a:noFill/>
                </a:ln>
                <a:solidFill>
                  <a:schemeClr val="accent4"/>
                </a:solidFill>
                <a:effectLst/>
                <a:uLnTx/>
                <a:uFillTx/>
                <a:latin typeface="Times New Roman" panose="02020603050405020304" pitchFamily="18" charset="0"/>
                <a:ea typeface="+mn-ea"/>
                <a:cs typeface="+mn-cs"/>
              </a:rPr>
              <a:t>   </a:t>
            </a:r>
            <a:r>
              <a:rPr lang="en-US" altLang="zh-CN" sz="2000" b="0" u="sng" noProof="0" dirty="0">
                <a:ln>
                  <a:noFill/>
                </a:ln>
                <a:solidFill>
                  <a:schemeClr val="accent4"/>
                </a:solidFill>
                <a:effectLst/>
                <a:uLnTx/>
                <a:uFillTx/>
                <a:latin typeface="Times New Roman" panose="02020603050405020304" pitchFamily="18" charset="0"/>
                <a:sym typeface="+mn-ea"/>
              </a:rPr>
              <a:t>                                          </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50000"/>
              </a:lnSpc>
              <a:spcBef>
                <a:spcPct val="20000"/>
              </a:spcBef>
              <a:spcAft>
                <a:spcPct val="0"/>
              </a:spcAft>
              <a:buClrTx/>
              <a:buSzPct val="85000"/>
              <a:buFont typeface="Wingdings" panose="05000000000000000000" pitchFamily="2" charset="2"/>
              <a:buNone/>
              <a:defRPr/>
            </a:pPr>
            <a:r>
              <a:rPr kumimoji="0" lang="en-US" altLang="zh-CN" sz="2000" b="0" i="0" u="sng" strike="noStrike" kern="1200" cap="none" spc="0" normalizeH="0" baseline="0" noProof="0" dirty="0">
                <a:ln>
                  <a:noFill/>
                </a:ln>
                <a:solidFill>
                  <a:schemeClr val="accent4"/>
                </a:solidFill>
                <a:effectLst/>
                <a:uLnTx/>
                <a:uFillTx/>
                <a:latin typeface="Times New Roman" panose="02020603050405020304" pitchFamily="18" charset="0"/>
                <a:ea typeface="+mn-ea"/>
                <a:cs typeface="+mn-cs"/>
              </a:rPr>
              <a:t>                                          </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mn-cs"/>
            </a:endParaRPr>
          </a:p>
        </p:txBody>
      </p:sp>
      <p:cxnSp>
        <p:nvCxnSpPr>
          <p:cNvPr id="5" name="直接连接符 4"/>
          <p:cNvCxnSpPr/>
          <p:nvPr/>
        </p:nvCxnSpPr>
        <p:spPr>
          <a:xfrm flipV="1">
            <a:off x="2551113" y="2093913"/>
            <a:ext cx="4248150" cy="3016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571750" y="2492375"/>
            <a:ext cx="4241800" cy="1905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555875" y="2890838"/>
            <a:ext cx="4287838" cy="1905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2541588" y="3289300"/>
            <a:ext cx="4257675" cy="476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flipV="1">
            <a:off x="2544128" y="3709670"/>
            <a:ext cx="4257675" cy="476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8914" name="内容占位符 2"/>
          <p:cNvSpPr>
            <a:spLocks noGrp="1"/>
          </p:cNvSpPr>
          <p:nvPr/>
        </p:nvSpPr>
        <p:spPr>
          <a:xfrm>
            <a:off x="2435225" y="1763078"/>
            <a:ext cx="7505700"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rPr>
              <a:t>Stating the matter.</a:t>
            </a: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Giving detailed information about the person(s) or the thing(s) concerned, and the related time and place.</a:t>
            </a:r>
            <a:endParaRPr lang="en-US" altLang="zh-CN" sz="2000" b="0" dirty="0">
              <a:latin typeface="Times New Roman" panose="02020603050405020304" pitchFamily="18" charset="0"/>
            </a:endParaRPr>
          </a:p>
          <a:p>
            <a:pPr>
              <a:lnSpc>
                <a:spcPct val="120000"/>
              </a:lnSpc>
              <a:buNone/>
            </a:pPr>
            <a:r>
              <a:rPr lang="en-US" altLang="zh-CN" sz="2000" b="0" dirty="0">
                <a:latin typeface="Times New Roman" panose="02020603050405020304" pitchFamily="18" charset="0"/>
              </a:rPr>
              <a:t>Providing the issuer of the notice.</a:t>
            </a:r>
            <a:endParaRPr lang="en-US" altLang="zh-CN" sz="2000" b="0" dirty="0">
              <a:latin typeface="Times New Roman" panose="02020603050405020304" pitchFamily="18" charset="0"/>
            </a:endParaRPr>
          </a:p>
          <a:p>
            <a:pPr>
              <a:lnSpc>
                <a:spcPct val="120000"/>
              </a:lnSpc>
              <a:buNone/>
            </a:pPr>
            <a:r>
              <a:rPr lang="en-US" altLang="zh-CN" sz="2000" b="0" dirty="0">
                <a:latin typeface="Times New Roman" panose="02020603050405020304" pitchFamily="18" charset="0"/>
              </a:rPr>
              <a:t>Providing the issue time of the notice.</a:t>
            </a:r>
            <a:endParaRPr lang="en-US" altLang="zh-CN"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4">
                                            <p:txEl>
                                              <p:pRg st="0" end="0"/>
                                            </p:txEl>
                                          </p:spTgt>
                                        </p:tgtEl>
                                        <p:attrNameLst>
                                          <p:attrName>style.visibility</p:attrName>
                                        </p:attrNameLst>
                                      </p:cBhvr>
                                      <p:to>
                                        <p:strVal val="visible"/>
                                      </p:to>
                                    </p:set>
                                    <p:animEffect transition="in" filter="blinds(horizontal)">
                                      <p:cBhvr>
                                        <p:cTn id="7" dur="500"/>
                                        <p:tgtEl>
                                          <p:spTgt spid="389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8914">
                                            <p:txEl>
                                              <p:pRg st="1" end="1"/>
                                            </p:txEl>
                                          </p:spTgt>
                                        </p:tgtEl>
                                        <p:attrNameLst>
                                          <p:attrName>style.visibility</p:attrName>
                                        </p:attrNameLst>
                                      </p:cBhvr>
                                      <p:to>
                                        <p:strVal val="visible"/>
                                      </p:to>
                                    </p:set>
                                    <p:animEffect transition="in" filter="blinds(horizontal)">
                                      <p:cBhvr>
                                        <p:cTn id="12" dur="500"/>
                                        <p:tgtEl>
                                          <p:spTgt spid="3891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8914">
                                            <p:txEl>
                                              <p:pRg st="2" end="2"/>
                                            </p:txEl>
                                          </p:spTgt>
                                        </p:tgtEl>
                                        <p:attrNameLst>
                                          <p:attrName>style.visibility</p:attrName>
                                        </p:attrNameLst>
                                      </p:cBhvr>
                                      <p:to>
                                        <p:strVal val="visible"/>
                                      </p:to>
                                    </p:set>
                                    <p:animEffect transition="in" filter="blinds(horizontal)">
                                      <p:cBhvr>
                                        <p:cTn id="17" dur="500"/>
                                        <p:tgtEl>
                                          <p:spTgt spid="3891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8914">
                                            <p:txEl>
                                              <p:pRg st="3" end="3"/>
                                            </p:txEl>
                                          </p:spTgt>
                                        </p:tgtEl>
                                        <p:attrNameLst>
                                          <p:attrName>style.visibility</p:attrName>
                                        </p:attrNameLst>
                                      </p:cBhvr>
                                      <p:to>
                                        <p:strVal val="visible"/>
                                      </p:to>
                                    </p:set>
                                    <p:animEffect transition="in" filter="blinds(horizontal)">
                                      <p:cBhvr>
                                        <p:cTn id="22" dur="500"/>
                                        <p:tgtEl>
                                          <p:spTgt spid="3891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ext Box 2"/>
          <p:cNvSpPr txBox="1"/>
          <p:nvPr/>
        </p:nvSpPr>
        <p:spPr>
          <a:xfrm>
            <a:off x="1135063" y="1666875"/>
            <a:ext cx="7583487" cy="2922588"/>
          </a:xfrm>
          <a:prstGeom prst="rect">
            <a:avLst/>
          </a:prstGeom>
          <a:gradFill rotWithShape="1">
            <a:gsLst>
              <a:gs pos="0">
                <a:srgbClr val="767676">
                  <a:alpha val="12000"/>
                </a:srgbClr>
              </a:gs>
              <a:gs pos="50000">
                <a:srgbClr val="FFFFFF">
                  <a:alpha val="12000"/>
                </a:srgbClr>
              </a:gs>
              <a:gs pos="100000">
                <a:srgbClr val="767676">
                  <a:alpha val="12000"/>
                </a:srgbClr>
              </a:gs>
            </a:gsLst>
            <a:lin ang="5400000" scaled="1"/>
            <a:tileRect/>
          </a:gradFill>
          <a:ln w="3175" cap="flat" cmpd="sng">
            <a:solidFill>
              <a:srgbClr val="FFFFFF"/>
            </a:solidFill>
            <a:prstDash val="sysDot"/>
            <a:miter/>
            <a:headEnd type="none" w="med" len="med"/>
            <a:tailEnd type="none" w="med" len="med"/>
          </a:ln>
        </p:spPr>
        <p:txBody>
          <a:bodyPr anchor="t" anchorCtr="0"/>
          <a:lstStyle/>
          <a:p>
            <a:pPr algn="just"/>
            <a:r>
              <a:rPr lang="en-US" altLang="en-US" sz="2000" dirty="0">
                <a:solidFill>
                  <a:srgbClr val="282917"/>
                </a:solidFill>
                <a:latin typeface="Times New Roman" panose="02020603050405020304" pitchFamily="18" charset="0"/>
              </a:rPr>
              <a:t>Notes注释</a:t>
            </a:r>
            <a:endParaRPr lang="en-US" altLang="en-US" sz="2000" dirty="0">
              <a:solidFill>
                <a:srgbClr val="282917"/>
              </a:solidFill>
              <a:latin typeface="Times New Roman" panose="02020603050405020304" pitchFamily="18" charset="0"/>
            </a:endParaRPr>
          </a:p>
          <a:p>
            <a:pPr algn="just"/>
            <a:endParaRPr lang="en-US" altLang="en-US" sz="2000" dirty="0">
              <a:solidFill>
                <a:srgbClr val="282917"/>
              </a:solidFill>
              <a:latin typeface="Times New Roman" panose="02020603050405020304" pitchFamily="18" charset="0"/>
            </a:endParaRPr>
          </a:p>
          <a:p>
            <a:pPr algn="just"/>
            <a:r>
              <a:rPr lang="en-US" altLang="en-US" sz="2000" b="0" dirty="0">
                <a:solidFill>
                  <a:srgbClr val="282917"/>
                </a:solidFill>
                <a:latin typeface="Times New Roman" panose="02020603050405020304" pitchFamily="18" charset="0"/>
              </a:rPr>
              <a:t>accounting error  计算错误          admission  n 入场费，准许进入</a:t>
            </a:r>
            <a:endParaRPr lang="en-US" altLang="en-US" sz="2000" b="0" dirty="0">
              <a:solidFill>
                <a:srgbClr val="282917"/>
              </a:solidFill>
              <a:latin typeface="Times New Roman" panose="02020603050405020304" pitchFamily="18" charset="0"/>
            </a:endParaRPr>
          </a:p>
          <a:p>
            <a:pPr algn="just"/>
            <a:r>
              <a:rPr lang="en-US" altLang="en-US" sz="2000" b="0" dirty="0">
                <a:solidFill>
                  <a:srgbClr val="282917"/>
                </a:solidFill>
                <a:latin typeface="Times New Roman" panose="02020603050405020304" pitchFamily="18" charset="0"/>
              </a:rPr>
              <a:t>claim  v. 索取，声称                   counter  n. 柜台 </a:t>
            </a:r>
            <a:endParaRPr lang="en-US" altLang="en-US" sz="2000" b="0" dirty="0">
              <a:solidFill>
                <a:srgbClr val="282917"/>
              </a:solidFill>
              <a:latin typeface="Times New Roman" panose="02020603050405020304" pitchFamily="18" charset="0"/>
            </a:endParaRPr>
          </a:p>
          <a:p>
            <a:pPr algn="just"/>
            <a:r>
              <a:rPr lang="en-US" altLang="en-US" sz="2000" b="0" dirty="0">
                <a:solidFill>
                  <a:srgbClr val="282917"/>
                </a:solidFill>
                <a:latin typeface="Times New Roman" panose="02020603050405020304" pitchFamily="18" charset="0"/>
              </a:rPr>
              <a:t>effective  adj. 有效的                   gymnasium  n. 体育馆</a:t>
            </a:r>
            <a:endParaRPr lang="en-US" altLang="en-US" sz="2000" b="0" dirty="0">
              <a:solidFill>
                <a:srgbClr val="282917"/>
              </a:solidFill>
              <a:latin typeface="Times New Roman" panose="02020603050405020304" pitchFamily="18" charset="0"/>
            </a:endParaRPr>
          </a:p>
          <a:p>
            <a:pPr algn="just"/>
            <a:r>
              <a:rPr lang="en-US" altLang="en-US" sz="2000" b="0" dirty="0">
                <a:solidFill>
                  <a:srgbClr val="282917"/>
                </a:solidFill>
                <a:latin typeface="Times New Roman" panose="02020603050405020304" pitchFamily="18" charset="0"/>
              </a:rPr>
              <a:t>ipad  n. 苹果平板电脑                  overcharge  v. 要价过高，多收了钱  </a:t>
            </a:r>
            <a:endParaRPr lang="en-US" altLang="en-US" sz="2000" b="0" dirty="0">
              <a:solidFill>
                <a:srgbClr val="282917"/>
              </a:solidFill>
              <a:latin typeface="Times New Roman" panose="02020603050405020304" pitchFamily="18" charset="0"/>
            </a:endParaRPr>
          </a:p>
          <a:p>
            <a:pPr algn="just"/>
            <a:r>
              <a:rPr lang="en-US" altLang="en-US" sz="2000" b="0" dirty="0">
                <a:solidFill>
                  <a:srgbClr val="282917"/>
                </a:solidFill>
                <a:latin typeface="Times New Roman" panose="02020603050405020304" pitchFamily="18" charset="0"/>
              </a:rPr>
              <a:t>refund  v. 退款                              removal  n. 搬迁        </a:t>
            </a:r>
            <a:endParaRPr lang="en-US" altLang="en-US" sz="2000" b="0" dirty="0">
              <a:solidFill>
                <a:srgbClr val="282917"/>
              </a:solidFill>
              <a:latin typeface="Times New Roman" panose="02020603050405020304" pitchFamily="18" charset="0"/>
            </a:endParaRPr>
          </a:p>
          <a:p>
            <a:pPr algn="just"/>
            <a:r>
              <a:rPr lang="en-US" altLang="en-US" sz="2000" b="0" dirty="0">
                <a:solidFill>
                  <a:srgbClr val="282917"/>
                </a:solidFill>
                <a:latin typeface="Times New Roman" panose="02020603050405020304" pitchFamily="18" charset="0"/>
              </a:rPr>
              <a:t>silver  adj. 银色的                        Tissot  n. 天梭手表        </a:t>
            </a:r>
            <a:r>
              <a:rPr lang="zh-CN" altLang="en-US" sz="2000" b="0" dirty="0">
                <a:latin typeface="Times New Roman" panose="02020603050405020304" pitchFamily="18" charset="0"/>
                <a:ea typeface="宋体" panose="02010600030101010101" pitchFamily="2" charset="-122"/>
              </a:rPr>
              <a:t>                              </a:t>
            </a:r>
            <a:endParaRPr lang="zh-CN" altLang="en-US" sz="2000" b="0" dirty="0">
              <a:latin typeface="Times New Roman" panose="02020603050405020304" pitchFamily="18" charset="0"/>
              <a:ea typeface="宋体" panose="02010600030101010101" pitchFamily="2" charset="-122"/>
            </a:endParaRPr>
          </a:p>
          <a:p>
            <a:pPr algn="just"/>
            <a:r>
              <a:rPr lang="zh-CN" altLang="en-US" sz="2000" b="0" dirty="0">
                <a:latin typeface="Times New Roman" panose="02020603050405020304" pitchFamily="18" charset="0"/>
                <a:ea typeface="宋体" panose="02010600030101010101" pitchFamily="2" charset="-122"/>
              </a:rPr>
              <a:t>                               </a:t>
            </a:r>
            <a:endParaRPr lang="zh-CN" altLang="en-US" sz="2000" b="0" dirty="0">
              <a:latin typeface="Times New Roman" panose="02020603050405020304" pitchFamily="18" charset="0"/>
              <a:ea typeface="宋体" panose="02010600030101010101" pitchFamily="2" charset="-122"/>
            </a:endParaRPr>
          </a:p>
          <a:p>
            <a:pPr algn="just"/>
            <a:r>
              <a:rPr lang="zh-CN" altLang="en-US" sz="2000" b="0" dirty="0">
                <a:latin typeface="Times New Roman" panose="02020603050405020304" pitchFamily="18" charset="0"/>
                <a:ea typeface="宋体" panose="02010600030101010101" pitchFamily="2" charset="-122"/>
              </a:rPr>
              <a:t>                              </a:t>
            </a:r>
            <a:endParaRPr lang="zh-CN" altLang="en-US" sz="2000" b="0" dirty="0">
              <a:latin typeface="Times New Roman" panose="02020603050405020304" pitchFamily="18" charset="0"/>
              <a:ea typeface="宋体" panose="02010600030101010101" pitchFamily="2" charset="-122"/>
            </a:endParaRPr>
          </a:p>
          <a:p>
            <a:pPr>
              <a:spcBef>
                <a:spcPts val="625"/>
              </a:spcBef>
              <a:spcAft>
                <a:spcPts val="500"/>
              </a:spcAft>
            </a:pPr>
            <a:r>
              <a:rPr lang="zh-CN" altLang="en-US" sz="2400" dirty="0">
                <a:latin typeface="宋体" panose="02010600030101010101" pitchFamily="2" charset="-122"/>
                <a:ea typeface="宋体" panose="02010600030101010101" pitchFamily="2" charset="-122"/>
              </a:rPr>
              <a:t>                               </a:t>
            </a:r>
            <a:endParaRPr lang="en-US" altLang="zh-CN" sz="2000" b="0" dirty="0">
              <a:solidFill>
                <a:srgbClr val="32220E"/>
              </a:solidFill>
              <a:latin typeface="Roboto Light" panose="02000000000000000000"/>
            </a:endParaRPr>
          </a:p>
          <a:p>
            <a:endParaRPr lang="zh-CN" altLang="zh-CN" dirty="0">
              <a:latin typeface="Arial" panose="020B0604020202020204" pitchFamily="34" charset="0"/>
              <a:ea typeface="宋体" panose="02010600030101010101" pitchFamily="2" charset="-122"/>
            </a:endParaRPr>
          </a:p>
        </p:txBody>
      </p:sp>
    </p:spTree>
  </p:cSld>
  <p:clrMapOvr>
    <a:masterClrMapping/>
  </p:clrMapOvr>
  <p:transition>
    <p:sndAc>
      <p:stSnd>
        <p:snd r:embed="rId1" name="camera.wav"/>
      </p:stSnd>
    </p:sndAc>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标题 1"/>
          <p:cNvSpPr>
            <a:spLocks noGrp="1"/>
          </p:cNvSpPr>
          <p:nvPr>
            <p:ph type="title"/>
          </p:nvPr>
        </p:nvSpPr>
        <p:spPr>
          <a:xfrm>
            <a:off x="1185863" y="684213"/>
            <a:ext cx="7958137" cy="1011237"/>
          </a:xfrm>
        </p:spPr>
        <p:txBody>
          <a:bodyPr vert="horz" wrap="square" lIns="91440" tIns="45720" rIns="91440" bIns="45720" anchor="ctr" anchorCtr="0"/>
          <a:lstStyle/>
          <a:p>
            <a:r>
              <a:rPr lang="en-US" altLang="zh-CN" dirty="0">
                <a:solidFill>
                  <a:srgbClr val="282917"/>
                </a:solidFill>
                <a:latin typeface="Times New Roman" panose="02020603050405020304" pitchFamily="18" charset="0"/>
              </a:rPr>
              <a:t>Ⅳ.Useful Expressions                              </a:t>
            </a:r>
            <a:br>
              <a:rPr lang="en-US" altLang="zh-CN" dirty="0">
                <a:solidFill>
                  <a:srgbClr val="282917"/>
                </a:solidFill>
                <a:latin typeface="Times New Roman" panose="02020603050405020304" pitchFamily="18" charset="0"/>
              </a:rPr>
            </a:br>
            <a:r>
              <a:rPr lang="en-US" altLang="zh-CN" sz="2400" dirty="0">
                <a:solidFill>
                  <a:srgbClr val="282917"/>
                </a:solidFill>
                <a:latin typeface="Times New Roman" panose="02020603050405020304" pitchFamily="18" charset="0"/>
              </a:rPr>
              <a:t>1.Words and Phrases</a:t>
            </a:r>
            <a:br>
              <a:rPr lang="en-US" altLang="zh-CN" dirty="0">
                <a:latin typeface="Times New Roman" panose="02020603050405020304" pitchFamily="18" charset="0"/>
              </a:rPr>
            </a:br>
            <a:endParaRPr lang="zh-CN" altLang="en-US" dirty="0">
              <a:latin typeface="Times New Roman" panose="02020603050405020304" pitchFamily="18" charset="0"/>
            </a:endParaRPr>
          </a:p>
        </p:txBody>
      </p:sp>
      <p:sp>
        <p:nvSpPr>
          <p:cNvPr id="3" name="内容占位符 2"/>
          <p:cNvSpPr>
            <a:spLocks noGrp="1"/>
          </p:cNvSpPr>
          <p:nvPr>
            <p:ph idx="1"/>
          </p:nvPr>
        </p:nvSpPr>
        <p:spPr>
          <a:xfrm>
            <a:off x="1238250" y="1865313"/>
            <a:ext cx="7753350" cy="465931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Words</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announce  v. 宣布                            hereby  adv. 特此</a:t>
            </a:r>
            <a:endParaRPr kumimoji="0"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contact  v. 联系                                lecture  n. 讲座</a:t>
            </a:r>
            <a:endParaRPr kumimoji="0"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effective  adj. 有效的，生效的       relocate  v. 迁移，重新安置</a:t>
            </a:r>
            <a:endParaRPr kumimoji="0"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establishment  n. 建立                      removal  n. 搬迁，移走</a:t>
            </a:r>
            <a:endParaRPr kumimoji="0"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gymnasium  n. 体育馆                     require  v. 要求</a:t>
            </a:r>
            <a:endParaRPr kumimoji="0"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27150" y="1312863"/>
            <a:ext cx="7770813" cy="52117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Phrases    </a:t>
            </a:r>
            <a:endParaRPr kumimoji="0" lang="zh-CN"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admission fee 入场费             Administration Department 行政部</a:t>
            </a:r>
            <a:endPar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as follows 如下                       Advertising Department 广告部</a:t>
            </a:r>
            <a:endPar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be appointed 被任命为          Business Office 营业部</a:t>
            </a:r>
            <a:endPar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clearance sale 清仓甩卖        General Accounting Department 财务部</a:t>
            </a:r>
            <a:endPar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due to 由于                            Human Resources Department 人力资源部</a:t>
            </a:r>
            <a:endPar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inform ... of ... 告知               International Department 国际部</a:t>
            </a:r>
            <a:endPar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make reservation 预定           Planning Department 企划部</a:t>
            </a:r>
            <a:endPar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meeting hall 会议厅          Product Development Department 产品开发部</a:t>
            </a:r>
            <a:endPar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take over 接管                       Sales Department 销售部</a:t>
            </a:r>
            <a:endPar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82688" y="633413"/>
            <a:ext cx="7961313" cy="512445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3200" b="1" i="0" u="none" strike="noStrike" kern="1200" cap="none" spc="0" normalizeH="0" baseline="0" noProof="0" dirty="0">
              <a:ln>
                <a:noFill/>
              </a:ln>
              <a:solidFill>
                <a:schemeClr val="accent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2.	Sentence Structures</a:t>
            </a:r>
            <a:endPar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 It is hereby announced that ... 谨此宣布</a:t>
            </a:r>
            <a:r>
              <a:rPr kumimoji="0" lang="en-US" altLang="zh-CN" sz="2000" b="0" i="0" u="none" strike="noStrike" kern="1200" cap="none" spc="0" normalizeH="0" baseline="0" noProof="0" dirty="0">
                <a:ln>
                  <a:noFill/>
                </a:ln>
                <a:solidFill>
                  <a:schemeClr val="accent4"/>
                </a:solidFill>
                <a:effectLst/>
                <a:uLnTx/>
                <a:uFillTx/>
                <a:latin typeface="宋体" panose="02010600030101010101" pitchFamily="2" charset="-122"/>
                <a:ea typeface="+mn-ea"/>
                <a:cs typeface="Times New Roman" panose="02020603050405020304" pitchFamily="18" charset="0"/>
                <a:sym typeface="+mn-ea"/>
              </a:rPr>
              <a:t>……</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，特此通知</a:t>
            </a:r>
            <a:r>
              <a:rPr kumimoji="0" lang="en-US" altLang="zh-CN" sz="2000" b="0" i="0" u="none" strike="noStrike" kern="1200" cap="none" spc="0" normalizeH="0" baseline="0" noProof="0" dirty="0">
                <a:ln>
                  <a:noFill/>
                </a:ln>
                <a:solidFill>
                  <a:schemeClr val="accent4"/>
                </a:solidFill>
                <a:effectLst/>
                <a:uLnTx/>
                <a:uFillTx/>
                <a:latin typeface="宋体" panose="02010600030101010101" pitchFamily="2" charset="-122"/>
                <a:ea typeface="+mn-ea"/>
                <a:cs typeface="Times New Roman" panose="02020603050405020304" pitchFamily="18" charset="0"/>
                <a:sym typeface="+mn-ea"/>
              </a:rPr>
              <a:t>……</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announce  v. 宣布，宣告，公布</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e.g. The airport staff announced that his flight was delayed.</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机场工作人员通知他所搭乘的航班晚点了。</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(2) This is to notify that... 现将</a:t>
            </a:r>
            <a:r>
              <a:rPr kumimoji="0" lang="en-US" altLang="zh-CN" sz="2000" b="0" i="0" u="none" strike="noStrike" kern="1200" cap="none" spc="0" normalizeH="0" baseline="0" noProof="0" dirty="0">
                <a:ln>
                  <a:noFill/>
                </a:ln>
                <a:solidFill>
                  <a:schemeClr val="accent4"/>
                </a:solidFill>
                <a:effectLst/>
                <a:uLnTx/>
                <a:uFillTx/>
                <a:latin typeface="宋体" panose="02010600030101010101" pitchFamily="2" charset="-122"/>
                <a:ea typeface="+mn-ea"/>
                <a:cs typeface="Times New Roman" panose="02020603050405020304" pitchFamily="18" charset="0"/>
                <a:sym typeface="+mn-ea"/>
              </a:rPr>
              <a:t>……</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通知如下</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notify  v. 通知，告知</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e.g. She will notify us how to accomplish the task.</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她将通知我们如何完成这个任务。</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标题 1"/>
          <p:cNvSpPr>
            <a:spLocks noGrp="1"/>
          </p:cNvSpPr>
          <p:nvPr>
            <p:ph type="title"/>
          </p:nvPr>
        </p:nvSpPr>
        <p:spPr/>
        <p:txBody>
          <a:bodyPr vert="horz" wrap="square" lIns="91440" tIns="45720" rIns="91440" bIns="45720" anchor="ctr" anchorCtr="0"/>
          <a:lstStyle/>
          <a:p>
            <a:endParaRPr lang="zh-CN" altLang="en-US" dirty="0"/>
          </a:p>
        </p:txBody>
      </p:sp>
      <p:sp>
        <p:nvSpPr>
          <p:cNvPr id="3" name="内容占位符 2"/>
          <p:cNvSpPr>
            <a:spLocks noGrp="1"/>
          </p:cNvSpPr>
          <p:nvPr>
            <p:ph idx="1"/>
          </p:nvPr>
        </p:nvSpPr>
        <p:spPr>
          <a:xfrm>
            <a:off x="1030288" y="1395413"/>
            <a:ext cx="7961313" cy="512921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(3) All staff are required to be present on time. 全体员工都要准时出席。</a:t>
            </a:r>
            <a:endPar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(4) All staff are requested to ... 所有员工必须</a:t>
            </a:r>
            <a:r>
              <a:rPr kumimoji="0" lang="en-US" altLang="zh-CN" sz="2000" b="0" i="0" u="none" strike="noStrike" kern="1200" cap="none" spc="0" normalizeH="0" baseline="0" noProof="0" dirty="0">
                <a:ln>
                  <a:noFill/>
                </a:ln>
                <a:solidFill>
                  <a:schemeClr val="accent4"/>
                </a:solidFill>
                <a:effectLst/>
                <a:uLnTx/>
                <a:uFillTx/>
                <a:latin typeface="宋体" panose="02010600030101010101" pitchFamily="2" charset="-122"/>
                <a:ea typeface="+mn-ea"/>
                <a:cs typeface="Times New Roman" panose="02020603050405020304" pitchFamily="18" charset="0"/>
                <a:sym typeface="+mn-ea"/>
              </a:rPr>
              <a:t>……</a:t>
            </a:r>
            <a:endPar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request sb. to do sth 要求某人做某事</a:t>
            </a:r>
            <a:endPar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e.g. The students are requested not to leave the examination classroom before 11:30 a.m..</a:t>
            </a:r>
            <a:endPar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学生在11点半之后才能离开考场。</a:t>
            </a:r>
            <a:endPar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(5) All ... are welcome. 欢迎大家的参与。</a:t>
            </a:r>
            <a:endPar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(6) You are welcome to make your choice. 欢迎惠顾。</a:t>
            </a:r>
            <a:endPar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nvPr>
        </p:nvSpPr>
        <p:spPr/>
        <p:txBody>
          <a:bodyPr vert="horz" wrap="square" lIns="91440" tIns="45720" rIns="91440" bIns="45720" anchor="ctr" anchorCtr="0"/>
          <a:lstStyle/>
          <a:p>
            <a:r>
              <a:rPr lang="en-US" altLang="zh-CN" dirty="0">
                <a:solidFill>
                  <a:srgbClr val="282917"/>
                </a:solidFill>
                <a:latin typeface="Times New Roman" panose="02020603050405020304" pitchFamily="18" charset="0"/>
              </a:rPr>
              <a:t>Ⅴ. Strategy </a:t>
            </a:r>
            <a:endParaRPr lang="zh-CN" altLang="en-US" dirty="0">
              <a:solidFill>
                <a:srgbClr val="282917"/>
              </a:solidFill>
              <a:latin typeface="Times New Roman" panose="02020603050405020304" pitchFamily="18" charset="0"/>
            </a:endParaRPr>
          </a:p>
        </p:txBody>
      </p:sp>
      <p:pic>
        <p:nvPicPr>
          <p:cNvPr id="44034" name="Picture 15" descr="照1"/>
          <p:cNvPicPr>
            <a:picLocks noChangeAspect="1"/>
          </p:cNvPicPr>
          <p:nvPr/>
        </p:nvPicPr>
        <p:blipFill>
          <a:blip r:embed="rId1" cstate="print"/>
          <a:stretch>
            <a:fillRect/>
          </a:stretch>
        </p:blipFill>
        <p:spPr>
          <a:xfrm>
            <a:off x="0" y="457200"/>
            <a:ext cx="247650" cy="314325"/>
          </a:xfrm>
          <a:prstGeom prst="rect">
            <a:avLst/>
          </a:prstGeom>
          <a:noFill/>
          <a:ln w="9525">
            <a:noFill/>
          </a:ln>
        </p:spPr>
      </p:pic>
      <p:sp>
        <p:nvSpPr>
          <p:cNvPr id="34828" name="AutoShape 12"/>
          <p:cNvSpPr>
            <a:spLocks noChangeArrowheads="1"/>
          </p:cNvSpPr>
          <p:nvPr/>
        </p:nvSpPr>
        <p:spPr bwMode="auto">
          <a:xfrm>
            <a:off x="2122488" y="5210175"/>
            <a:ext cx="1885950" cy="1171575"/>
          </a:xfrm>
          <a:prstGeom prst="roundRect">
            <a:avLst>
              <a:gd name="adj" fmla="val 16667"/>
            </a:avLst>
          </a:prstGeom>
          <a:solidFill>
            <a:srgbClr val="FFFFFF"/>
          </a:solidFill>
          <a:ln w="9525" cap="rnd">
            <a:solidFill>
              <a:srgbClr val="000000"/>
            </a:solidFill>
            <a:prstDash val="sysDot"/>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600" b="0" i="0" u="none" strike="noStrike" kern="1200" cap="none" spc="0" normalizeH="0" baseline="0" noProof="0" dirty="0">
                <a:ln>
                  <a:noFill/>
                </a:ln>
                <a:solidFill>
                  <a:schemeClr val="accent4"/>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Provide the issuer and issue time if necessary.  提供落款和发布日期</a:t>
            </a:r>
            <a:endParaRPr kumimoji="0" lang="en-US" altLang="zh-CN" sz="1600" b="0" i="0" u="none" strike="noStrike" kern="1200" cap="none" spc="0" normalizeH="0" baseline="0" noProof="0" dirty="0">
              <a:ln>
                <a:noFill/>
              </a:ln>
              <a:solidFill>
                <a:schemeClr val="accent4"/>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34827" name="AutoShape 11"/>
          <p:cNvSpPr>
            <a:spLocks noChangeArrowheads="1"/>
          </p:cNvSpPr>
          <p:nvPr/>
        </p:nvSpPr>
        <p:spPr bwMode="auto">
          <a:xfrm>
            <a:off x="3905250" y="3170238"/>
            <a:ext cx="5108575" cy="1898650"/>
          </a:xfrm>
          <a:prstGeom prst="roundRect">
            <a:avLst>
              <a:gd name="adj" fmla="val 16667"/>
            </a:avLst>
          </a:prstGeom>
          <a:solidFill>
            <a:srgbClr val="FFFFFF"/>
          </a:solidFill>
          <a:ln w="9525" cap="rnd">
            <a:solidFill>
              <a:srgbClr val="000000"/>
            </a:solidFill>
            <a:prstDash val="sysDot"/>
            <a:round/>
          </a:ln>
        </p:spPr>
        <p:txBody>
          <a:bodyPr/>
          <a:lstStyle/>
          <a:p>
            <a:pPr marL="0" marR="0" lvl="0" indent="0" algn="just" defTabSz="914400" rtl="0" eaLnBrk="0" fontAlgn="base" latinLnBrk="0" hangingPunct="0">
              <a:lnSpc>
                <a:spcPct val="100000"/>
              </a:lnSpc>
              <a:spcBef>
                <a:spcPct val="0"/>
              </a:spcBef>
              <a:spcAft>
                <a:spcPct val="0"/>
              </a:spcAft>
              <a:buClrTx/>
              <a:buSzTx/>
              <a:buFontTx/>
              <a:buNone/>
              <a:defRPr/>
            </a:pPr>
            <a:r>
              <a:rPr kumimoji="0" lang="en-US" altLang="zh-CN" sz="1600" b="0" i="0" u="none" strike="noStrike" kern="1200" cap="none" spc="0" normalizeH="0" baseline="0" noProof="0" dirty="0">
                <a:ln>
                  <a:noFill/>
                </a:ln>
                <a:solidFill>
                  <a:schemeClr val="accent4"/>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The related details about the particular kinds of notices should be clearly included. The detailed information usually involves the particular activities, the people to take part in the activities, the time and place the activities will take place, the new address or new phone number of a company, the features or specifications of something lost, etc.</a:t>
            </a:r>
            <a:endParaRPr kumimoji="0" lang="en-US" altLang="zh-CN" sz="1600" b="0" i="0" u="none" strike="noStrike" kern="1200" cap="none" spc="0" normalizeH="0" baseline="0" noProof="0" dirty="0">
              <a:ln>
                <a:noFill/>
              </a:ln>
              <a:solidFill>
                <a:schemeClr val="accent4"/>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34830" name="AutoShape 14"/>
          <p:cNvSpPr>
            <a:spLocks noChangeArrowheads="1"/>
          </p:cNvSpPr>
          <p:nvPr/>
        </p:nvSpPr>
        <p:spPr bwMode="auto">
          <a:xfrm>
            <a:off x="1214438" y="1120775"/>
            <a:ext cx="4802188" cy="444500"/>
          </a:xfrm>
          <a:prstGeom prst="roundRect">
            <a:avLst>
              <a:gd name="adj" fmla="val 16667"/>
            </a:avLst>
          </a:prstGeom>
          <a:solidFill>
            <a:srgbClr val="FFFFFF"/>
          </a:solidFill>
          <a:ln w="6350">
            <a:solidFill>
              <a:srgbClr val="000000"/>
            </a:solidFill>
            <a:prstDash val="sysDot"/>
            <a:round/>
          </a:ln>
        </p:spPr>
        <p:txBody>
          <a:bodyPr/>
          <a:lstStyle/>
          <a:p>
            <a:pPr marL="0" marR="0" lvl="0" indent="228600" algn="l" defTabSz="914400" rtl="0" eaLnBrk="0" fontAlgn="base" latinLnBrk="0" hangingPunct="0">
              <a:lnSpc>
                <a:spcPct val="100000"/>
              </a:lnSpc>
              <a:spcBef>
                <a:spcPct val="0"/>
              </a:spcBef>
              <a:spcAft>
                <a:spcPct val="0"/>
              </a:spcAft>
              <a:buClrTx/>
              <a:buSzTx/>
              <a:buFontTx/>
              <a:buNone/>
              <a:defRPr/>
            </a:pPr>
            <a:r>
              <a:rPr kumimoji="0" lang="en-US" altLang="zh-CN" sz="2000" b="1" i="1" u="none" strike="noStrike" kern="1200" cap="none" spc="0" normalizeH="0" baseline="0" noProof="0" dirty="0">
                <a:ln>
                  <a:noFill/>
                </a:ln>
                <a:solidFill>
                  <a:schemeClr val="accent4"/>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Tips for Writing Effective Notices</a:t>
            </a:r>
            <a:endParaRPr kumimoji="0" lang="en-US" altLang="zh-CN" sz="2000" b="1" i="1" u="none" strike="noStrike" kern="1200" cap="none" spc="0" normalizeH="0" baseline="0" noProof="0" dirty="0">
              <a:ln>
                <a:noFill/>
              </a:ln>
              <a:solidFill>
                <a:schemeClr val="accent4"/>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44038" name="AutoShape 9"/>
          <p:cNvSpPr/>
          <p:nvPr/>
        </p:nvSpPr>
        <p:spPr>
          <a:xfrm>
            <a:off x="2254250" y="1984375"/>
            <a:ext cx="1651000" cy="709613"/>
          </a:xfrm>
          <a:prstGeom prst="roundRect">
            <a:avLst>
              <a:gd name="adj" fmla="val 16667"/>
            </a:avLst>
          </a:prstGeom>
          <a:solidFill>
            <a:srgbClr val="FFFFFF"/>
          </a:solidFill>
          <a:ln w="9525" cap="rnd" cmpd="sng">
            <a:solidFill>
              <a:srgbClr val="000000"/>
            </a:solidFill>
            <a:prstDash val="sysDot"/>
            <a:round/>
            <a:headEnd type="none" w="med" len="med"/>
            <a:tailEnd type="none" w="med" len="med"/>
          </a:ln>
        </p:spPr>
        <p:txBody>
          <a:bodyPr anchor="t" anchorCtr="0"/>
          <a:lstStyle/>
          <a:p>
            <a:r>
              <a:rPr lang="en-US" altLang="zh-CN" sz="1600" b="0" dirty="0">
                <a:latin typeface="Times New Roman" panose="02020603050405020304" pitchFamily="18" charset="0"/>
                <a:sym typeface="宋体" panose="02010600030101010101" pitchFamily="2" charset="-122"/>
              </a:rPr>
              <a:t>State the matter </a:t>
            </a:r>
            <a:endParaRPr lang="en-US" altLang="zh-CN" sz="1600" b="0" dirty="0">
              <a:latin typeface="Times New Roman" panose="02020603050405020304" pitchFamily="18" charset="0"/>
              <a:sym typeface="宋体" panose="02010600030101010101" pitchFamily="2" charset="-122"/>
            </a:endParaRPr>
          </a:p>
          <a:p>
            <a:r>
              <a:rPr lang="zh-CN" altLang="en-US" sz="1600" b="0" dirty="0">
                <a:latin typeface="Times New Roman" panose="02020603050405020304" pitchFamily="18" charset="0"/>
                <a:ea typeface="宋体" panose="02010600030101010101" pitchFamily="2" charset="-122"/>
                <a:sym typeface="宋体" panose="02010600030101010101" pitchFamily="2" charset="-122"/>
              </a:rPr>
              <a:t>介绍事件</a:t>
            </a:r>
            <a:endParaRPr lang="en-US" altLang="zh-CN" sz="1600" b="0" dirty="0">
              <a:solidFill>
                <a:srgbClr val="282917"/>
              </a:solidFill>
              <a:latin typeface="Times New Roman" panose="02020603050405020304" pitchFamily="18" charset="0"/>
            </a:endParaRPr>
          </a:p>
        </p:txBody>
      </p:sp>
      <p:sp>
        <p:nvSpPr>
          <p:cNvPr id="34824" name="AutoShape 8"/>
          <p:cNvSpPr>
            <a:spLocks noChangeArrowheads="1"/>
          </p:cNvSpPr>
          <p:nvPr/>
        </p:nvSpPr>
        <p:spPr bwMode="auto">
          <a:xfrm>
            <a:off x="2235200" y="3651250"/>
            <a:ext cx="1530350" cy="622300"/>
          </a:xfrm>
          <a:prstGeom prst="roundRect">
            <a:avLst>
              <a:gd name="adj" fmla="val 16667"/>
            </a:avLst>
          </a:prstGeom>
          <a:solidFill>
            <a:srgbClr val="FFFFFF"/>
          </a:solidFill>
          <a:ln w="9525" cap="rnd">
            <a:solidFill>
              <a:srgbClr val="000000"/>
            </a:solidFill>
            <a:prstDash val="sysDot"/>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600" b="0" i="0" u="none" strike="noStrike" kern="1200" cap="none" spc="0" normalizeH="0" baseline="0" noProof="0" dirty="0">
                <a:ln>
                  <a:noFill/>
                </a:ln>
                <a:solidFill>
                  <a:schemeClr val="accent4"/>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Specify details</a:t>
            </a:r>
            <a:endParaRPr kumimoji="0" lang="en-US" altLang="zh-CN" sz="1600" b="0" i="0" u="none" strike="noStrike" kern="1200" cap="none" spc="0" normalizeH="0" baseline="0" noProof="0" dirty="0">
              <a:ln>
                <a:noFill/>
              </a:ln>
              <a:solidFill>
                <a:schemeClr val="accent4"/>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600" b="0" i="0" u="none" strike="noStrike" kern="1200" cap="none" spc="0" normalizeH="0" baseline="0" noProof="0" dirty="0">
                <a:ln>
                  <a:noFill/>
                </a:ln>
                <a:solidFill>
                  <a:schemeClr val="accent4"/>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提供具体细节</a:t>
            </a:r>
            <a:endParaRPr kumimoji="0" lang="en-US" altLang="zh-CN" sz="1600" b="0" i="0" u="none" strike="noStrike" kern="1200" cap="none" spc="0" normalizeH="0" baseline="0" noProof="0" dirty="0">
              <a:ln>
                <a:noFill/>
              </a:ln>
              <a:solidFill>
                <a:schemeClr val="accent4"/>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34820" name="AutoShape 4"/>
          <p:cNvSpPr>
            <a:spLocks noChangeArrowheads="1"/>
          </p:cNvSpPr>
          <p:nvPr/>
        </p:nvSpPr>
        <p:spPr bwMode="auto">
          <a:xfrm>
            <a:off x="4008438" y="1838325"/>
            <a:ext cx="5005388" cy="1052513"/>
          </a:xfrm>
          <a:prstGeom prst="roundRect">
            <a:avLst>
              <a:gd name="adj" fmla="val 16667"/>
            </a:avLst>
          </a:prstGeom>
          <a:solidFill>
            <a:srgbClr val="FFFFFF"/>
          </a:solidFill>
          <a:ln w="9525" cap="rnd">
            <a:solidFill>
              <a:srgbClr val="000000"/>
            </a:solidFill>
            <a:prstDash val="sysDot"/>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600" b="0" i="0" u="none" strike="noStrike" kern="1200" cap="none" spc="0" normalizeH="0" baseline="0" noProof="0" dirty="0">
                <a:ln>
                  <a:noFill/>
                </a:ln>
                <a:solidFill>
                  <a:schemeClr val="accent4"/>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The matter should be stated clearly in the first line of the notice or in the first paragraph of the letter so that readers can easily get the major information about the notice.</a:t>
            </a:r>
            <a:endParaRPr kumimoji="0" lang="en-US" altLang="zh-CN" sz="1600" b="0" i="0" u="none" strike="noStrike" kern="1200" cap="none" spc="0" normalizeH="0" baseline="0" noProof="0" dirty="0">
              <a:ln>
                <a:noFill/>
              </a:ln>
              <a:solidFill>
                <a:schemeClr val="accent4"/>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cxnSp>
        <p:nvCxnSpPr>
          <p:cNvPr id="44041" name="AutoShape 13"/>
          <p:cNvCxnSpPr/>
          <p:nvPr/>
        </p:nvCxnSpPr>
        <p:spPr>
          <a:xfrm flipH="1">
            <a:off x="1589088" y="1606550"/>
            <a:ext cx="0" cy="4140200"/>
          </a:xfrm>
          <a:prstGeom prst="straightConnector1">
            <a:avLst/>
          </a:prstGeom>
          <a:ln w="9525" cap="rnd" cmpd="sng">
            <a:solidFill>
              <a:srgbClr val="000000"/>
            </a:solidFill>
            <a:prstDash val="sysDot"/>
            <a:round/>
            <a:headEnd type="none" w="med" len="med"/>
            <a:tailEnd type="none" w="med" len="med"/>
          </a:ln>
        </p:spPr>
      </p:cxnSp>
      <p:sp>
        <p:nvSpPr>
          <p:cNvPr id="34819" name="AutoShape 3"/>
          <p:cNvSpPr>
            <a:spLocks noChangeArrowheads="1"/>
          </p:cNvSpPr>
          <p:nvPr/>
        </p:nvSpPr>
        <p:spPr bwMode="auto">
          <a:xfrm>
            <a:off x="4110038" y="5403850"/>
            <a:ext cx="4903788" cy="825500"/>
          </a:xfrm>
          <a:prstGeom prst="roundRect">
            <a:avLst>
              <a:gd name="adj" fmla="val 16667"/>
            </a:avLst>
          </a:prstGeom>
          <a:solidFill>
            <a:srgbClr val="FFFFFF"/>
          </a:solidFill>
          <a:ln w="9525" cap="rnd">
            <a:solidFill>
              <a:srgbClr val="000000"/>
            </a:solidFill>
            <a:prstDash val="sysDot"/>
            <a:round/>
          </a:ln>
        </p:spPr>
        <p:txBody>
          <a:bodyPr/>
          <a:lstStyle/>
          <a:p>
            <a:pPr marL="0" marR="0" lvl="0" indent="0" algn="just" defTabSz="914400" rtl="0" eaLnBrk="0" fontAlgn="base" latinLnBrk="0" hangingPunct="0">
              <a:lnSpc>
                <a:spcPct val="100000"/>
              </a:lnSpc>
              <a:spcBef>
                <a:spcPct val="0"/>
              </a:spcBef>
              <a:spcAft>
                <a:spcPct val="0"/>
              </a:spcAft>
              <a:buClrTx/>
              <a:buSzTx/>
              <a:buFontTx/>
              <a:buNone/>
              <a:defRPr/>
            </a:pPr>
            <a:r>
              <a:rPr kumimoji="0" lang="en-US" altLang="zh-CN" sz="1600" b="0" i="0" u="none" strike="noStrike" kern="1200" cap="none" spc="0" normalizeH="0" baseline="0" noProof="0" dirty="0">
                <a:ln>
                  <a:noFill/>
                </a:ln>
                <a:solidFill>
                  <a:schemeClr val="accent4"/>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If the notice is directed to people outside the company, usually the issuer and the issue time would be given in the notice. </a:t>
            </a:r>
            <a:endParaRPr kumimoji="0" lang="en-US" altLang="zh-CN" sz="1600" b="0" i="0" u="none" strike="noStrike" kern="1200" cap="none" spc="0" normalizeH="0" baseline="0" noProof="0" dirty="0">
              <a:ln>
                <a:noFill/>
              </a:ln>
              <a:solidFill>
                <a:schemeClr val="accent4"/>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44043" name="Rectangle 16"/>
          <p:cNvSpPr/>
          <p:nvPr/>
        </p:nvSpPr>
        <p:spPr>
          <a:xfrm>
            <a:off x="0" y="0"/>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lstStyle/>
          <a:p>
            <a:pPr indent="266700" eaLnBrk="0" hangingPunct="0"/>
            <a:r>
              <a:rPr lang="en-US" altLang="zh-CN" sz="1600" dirty="0">
                <a:latin typeface="Times New Roman" panose="02020603050405020304" pitchFamily="18" charset="0"/>
              </a:rPr>
              <a:t>                                      </a:t>
            </a:r>
            <a:endParaRPr lang="en-US" altLang="zh-CN" dirty="0">
              <a:latin typeface="Arial" panose="020B0604020202020204" pitchFamily="34" charset="0"/>
            </a:endParaRPr>
          </a:p>
        </p:txBody>
      </p:sp>
      <p:sp>
        <p:nvSpPr>
          <p:cNvPr id="44044" name="Rectangle 17"/>
          <p:cNvSpPr/>
          <p:nvPr/>
        </p:nvSpPr>
        <p:spPr>
          <a:xfrm>
            <a:off x="0" y="771525"/>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lstStyle/>
          <a:p>
            <a:endParaRPr lang="zh-CN" altLang="en-US" dirty="0">
              <a:latin typeface="Arial" panose="020B0604020202020204" pitchFamily="34" charset="0"/>
              <a:ea typeface="宋体" panose="02010600030101010101" pitchFamily="2" charset="-122"/>
            </a:endParaRPr>
          </a:p>
        </p:txBody>
      </p:sp>
      <p:sp>
        <p:nvSpPr>
          <p:cNvPr id="34835" name="Rectangle 19"/>
          <p:cNvSpPr>
            <a:spLocks noChangeArrowheads="1"/>
          </p:cNvSpPr>
          <p:nvPr/>
        </p:nvSpPr>
        <p:spPr bwMode="auto">
          <a:xfrm>
            <a:off x="0" y="1228725"/>
            <a:ext cx="9144000" cy="457200"/>
          </a:xfrm>
          <a:prstGeom prst="rect">
            <a:avLst/>
          </a:prstGeom>
          <a:noFill/>
          <a:ln w="9525">
            <a:noFill/>
            <a:miter lim="800000"/>
          </a:ln>
          <a:effectLst>
            <a:prstShdw prst="shdw13" dist="53882" dir="13500000">
              <a:schemeClr val="bg2">
                <a:alpha val="50000"/>
              </a:schemeClr>
            </a:prstShdw>
          </a:effectLst>
        </p:spPr>
        <p:txBody>
          <a:bodyPr wrap="none" anchor="ctr">
            <a:spAutoFit/>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0" indent="266700" algn="l" defTabSz="914400" rtl="0" eaLnBrk="0" fontAlgn="base" latinLnBrk="0" hangingPunct="0">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endParaRPr kumimoji="0" lang="en-US" altLang="zh-CN" sz="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sym typeface="+mn-ea"/>
            </a:endParaRPr>
          </a:p>
          <a:p>
            <a:pPr marL="0" marR="0" lvl="0" indent="266700" algn="l" defTabSz="914400" rtl="0" eaLnBrk="0" fontAlgn="base" latinLnBrk="0" hangingPunct="0">
              <a:lnSpc>
                <a:spcPct val="100000"/>
              </a:lnSpc>
              <a:spcBef>
                <a:spcPct val="0"/>
              </a:spcBef>
              <a:spcAft>
                <a:spcPct val="0"/>
              </a:spcAft>
              <a:buClrTx/>
              <a:buSzTx/>
              <a:buFontTx/>
              <a:buNone/>
              <a:defRPr/>
            </a:pPr>
            <a:endParaRPr kumimoji="0" lang="en-US" altLang="zh-CN"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sym typeface="+mn-ea"/>
            </a:endParaRPr>
          </a:p>
        </p:txBody>
      </p:sp>
      <p:cxnSp>
        <p:nvCxnSpPr>
          <p:cNvPr id="44046" name="AutoShape 7"/>
          <p:cNvCxnSpPr/>
          <p:nvPr/>
        </p:nvCxnSpPr>
        <p:spPr>
          <a:xfrm flipV="1">
            <a:off x="1603375" y="2347913"/>
            <a:ext cx="625475" cy="4762"/>
          </a:xfrm>
          <a:prstGeom prst="straightConnector1">
            <a:avLst/>
          </a:prstGeom>
          <a:ln w="9525" cap="rnd" cmpd="sng">
            <a:solidFill>
              <a:srgbClr val="000000"/>
            </a:solidFill>
            <a:prstDash val="sysDot"/>
            <a:round/>
            <a:headEnd type="none" w="med" len="med"/>
            <a:tailEnd type="none" w="med" len="med"/>
          </a:ln>
        </p:spPr>
      </p:cxnSp>
      <p:cxnSp>
        <p:nvCxnSpPr>
          <p:cNvPr id="44047" name="AutoShape 7"/>
          <p:cNvCxnSpPr/>
          <p:nvPr/>
        </p:nvCxnSpPr>
        <p:spPr>
          <a:xfrm flipV="1">
            <a:off x="1609725" y="3946525"/>
            <a:ext cx="625475" cy="3175"/>
          </a:xfrm>
          <a:prstGeom prst="straightConnector1">
            <a:avLst/>
          </a:prstGeom>
          <a:ln w="9525" cap="rnd" cmpd="sng">
            <a:solidFill>
              <a:srgbClr val="000000"/>
            </a:solidFill>
            <a:prstDash val="sysDot"/>
            <a:round/>
            <a:headEnd type="none" w="med" len="med"/>
            <a:tailEnd type="none" w="med" len="med"/>
          </a:ln>
        </p:spPr>
      </p:cxnSp>
      <p:cxnSp>
        <p:nvCxnSpPr>
          <p:cNvPr id="44048" name="AutoShape 7"/>
          <p:cNvCxnSpPr/>
          <p:nvPr/>
        </p:nvCxnSpPr>
        <p:spPr>
          <a:xfrm flipV="1">
            <a:off x="1590675" y="5746750"/>
            <a:ext cx="508000" cy="4763"/>
          </a:xfrm>
          <a:prstGeom prst="straightConnector1">
            <a:avLst/>
          </a:prstGeom>
          <a:ln w="9525" cap="rnd" cmpd="sng">
            <a:solidFill>
              <a:srgbClr val="000000"/>
            </a:solidFill>
            <a:prstDash val="sysDot"/>
            <a:round/>
            <a:headEnd type="none" w="med" len="med"/>
            <a:tailEnd type="none" w="med" len="med"/>
          </a:ln>
        </p:spPr>
      </p:cxnSp>
    </p:spTree>
  </p:cSld>
  <p:clrMapOvr>
    <a:masterClrMapping/>
  </p:clrMapOvr>
  <p:transition>
    <p:sndAc>
      <p:stSnd>
        <p:snd r:embed="rId2" name="camera.wav"/>
      </p:stSnd>
    </p:sndAc>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标题 1"/>
          <p:cNvSpPr>
            <a:spLocks noGrp="1"/>
          </p:cNvSpPr>
          <p:nvPr>
            <p:ph type="title"/>
          </p:nvPr>
        </p:nvSpPr>
        <p:spPr>
          <a:xfrm>
            <a:off x="1120775" y="1031875"/>
            <a:ext cx="7820025" cy="776288"/>
          </a:xfrm>
        </p:spPr>
        <p:txBody>
          <a:bodyPr vert="horz" wrap="square" lIns="91440" tIns="45720" rIns="91440" bIns="45720" anchor="ctr" anchorCtr="0"/>
          <a:lstStyle/>
          <a:p>
            <a:r>
              <a:rPr lang="en-US" altLang="zh-CN" dirty="0">
                <a:solidFill>
                  <a:srgbClr val="282917"/>
                </a:solidFill>
                <a:latin typeface="Times New Roman" panose="02020603050405020304" pitchFamily="18" charset="0"/>
              </a:rPr>
              <a:t>VI. </a:t>
            </a:r>
            <a:r>
              <a:rPr lang="en-US" altLang="zh-CN" u="sng" dirty="0">
                <a:solidFill>
                  <a:srgbClr val="282917"/>
                </a:solidFill>
                <a:latin typeface="Times New Roman" panose="02020603050405020304" pitchFamily="18" charset="0"/>
              </a:rPr>
              <a:t>Practice</a:t>
            </a:r>
            <a:r>
              <a:rPr lang="en-US" altLang="zh-CN" dirty="0">
                <a:solidFill>
                  <a:srgbClr val="282917"/>
                </a:solidFill>
                <a:latin typeface="Times New Roman" panose="02020603050405020304" pitchFamily="18" charset="0"/>
              </a:rPr>
              <a:t>                                    </a:t>
            </a:r>
            <a:br>
              <a:rPr lang="zh-CN" altLang="zh-CN" sz="2400" dirty="0">
                <a:solidFill>
                  <a:srgbClr val="282917"/>
                </a:solidFill>
                <a:latin typeface="Times New Roman" panose="02020603050405020304" pitchFamily="18" charset="0"/>
              </a:rPr>
            </a:br>
            <a:r>
              <a:rPr lang="en-US" altLang="zh-CN" sz="2400" i="1" dirty="0">
                <a:solidFill>
                  <a:srgbClr val="282917"/>
                </a:solidFill>
                <a:latin typeface="Times New Roman" panose="02020603050405020304" pitchFamily="18" charset="0"/>
              </a:rPr>
              <a:t>Task 4 </a:t>
            </a:r>
            <a:br>
              <a:rPr lang="en-US" altLang="zh-CN" sz="2400" i="1" dirty="0">
                <a:solidFill>
                  <a:srgbClr val="282917"/>
                </a:solidFill>
                <a:latin typeface="Times New Roman" panose="02020603050405020304" pitchFamily="18" charset="0"/>
              </a:rPr>
            </a:br>
            <a:r>
              <a:rPr lang="en-US" altLang="zh-CN" sz="2400" dirty="0">
                <a:solidFill>
                  <a:srgbClr val="282917"/>
                </a:solidFill>
                <a:latin typeface="Times New Roman" panose="02020603050405020304" pitchFamily="18" charset="0"/>
              </a:rPr>
              <a:t>Directions: Translate the following English sentences to Chinese and vice versa.</a:t>
            </a:r>
            <a:br>
              <a:rPr lang="en-US" altLang="zh-CN" sz="2400" dirty="0">
                <a:solidFill>
                  <a:srgbClr val="282917"/>
                </a:solidFill>
                <a:latin typeface="Times New Roman" panose="02020603050405020304" pitchFamily="18" charset="0"/>
              </a:rPr>
            </a:br>
            <a:br>
              <a:rPr lang="en-US" altLang="zh-CN" sz="2400" dirty="0">
                <a:latin typeface="Times New Roman" panose="02020603050405020304" pitchFamily="18" charset="0"/>
              </a:rPr>
            </a:br>
            <a:br>
              <a:rPr lang="zh-CN" altLang="zh-CN" sz="2400" dirty="0">
                <a:latin typeface="Times New Roman" panose="02020603050405020304" pitchFamily="18" charset="0"/>
              </a:rPr>
            </a:br>
            <a:endParaRPr lang="zh-CN" altLang="en-US" sz="2400" dirty="0">
              <a:latin typeface="Times New Roman" panose="02020603050405020304" pitchFamily="18" charset="0"/>
            </a:endParaRPr>
          </a:p>
        </p:txBody>
      </p:sp>
      <p:sp>
        <p:nvSpPr>
          <p:cNvPr id="3" name="内容占位符 2"/>
          <p:cNvSpPr>
            <a:spLocks noGrp="1"/>
          </p:cNvSpPr>
          <p:nvPr>
            <p:ph idx="1"/>
          </p:nvPr>
        </p:nvSpPr>
        <p:spPr>
          <a:xfrm>
            <a:off x="1049338" y="1708150"/>
            <a:ext cx="7961313" cy="4606925"/>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 There will be a </a:t>
            </a:r>
            <a:r>
              <a:rPr kumimoji="0" lang="zh-CN" altLang="zh-CN"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training course</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about how to persuade clients. (培训课程)</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2. All the staff relating to </a:t>
            </a:r>
            <a:r>
              <a:rPr kumimoji="0" lang="zh-CN" altLang="zh-CN"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dealing with</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orders should be in the meeting hall at 10 a.m..（处理）</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3. FLN is proud to announce the opening of a new </a:t>
            </a:r>
            <a:r>
              <a:rPr kumimoji="0" lang="zh-CN" altLang="zh-CN"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chain store</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on Sunday, November 22 at Zhongshan Road.（连锁店）</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4.  Some of the goods are sold at thirty percent </a:t>
            </a:r>
            <a:r>
              <a:rPr kumimoji="0" lang="zh-CN" altLang="zh-CN"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discount</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.（打折扣）</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5.  We are happy to announce the new opening of our new </a:t>
            </a:r>
            <a:r>
              <a:rPr kumimoji="0" lang="zh-CN" altLang="zh-CN"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branch company</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.（分公司）</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47105" name="内容占位符 2"/>
          <p:cNvSpPr>
            <a:spLocks noGrp="1"/>
          </p:cNvSpPr>
          <p:nvPr/>
        </p:nvSpPr>
        <p:spPr>
          <a:xfrm>
            <a:off x="1049338" y="2046288"/>
            <a:ext cx="7961312"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rPr>
              <a:t>1. 将举办一次关于说服客户的培训课程。</a:t>
            </a:r>
            <a:endParaRPr lang="en-US" altLang="zh-CN" sz="2000" b="0" dirty="0">
              <a:latin typeface="Times New Roman" panose="02020603050405020304" pitchFamily="18" charset="0"/>
            </a:endParaRPr>
          </a:p>
          <a:p>
            <a:pPr>
              <a:buNone/>
            </a:pPr>
            <a:endParaRPr lang="en-US" altLang="zh-CN" sz="2000" b="0" dirty="0">
              <a:latin typeface="Times New Roman" panose="02020603050405020304" pitchFamily="18" charset="0"/>
            </a:endParaRPr>
          </a:p>
          <a:p>
            <a:pPr>
              <a:buNone/>
            </a:pP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2. 请与订单处理相关的员工于早上10点钟在会议厅集合。</a:t>
            </a:r>
            <a:endParaRPr lang="en-US" altLang="zh-CN" sz="2000" b="0" dirty="0">
              <a:latin typeface="Times New Roman" panose="02020603050405020304" pitchFamily="18" charset="0"/>
            </a:endParaRPr>
          </a:p>
          <a:p>
            <a:pPr>
              <a:buNone/>
            </a:pPr>
            <a:endParaRPr lang="en-US" altLang="zh-CN" sz="2000" b="0" dirty="0">
              <a:latin typeface="Times New Roman" panose="02020603050405020304" pitchFamily="18" charset="0"/>
            </a:endParaRPr>
          </a:p>
          <a:p>
            <a:pPr>
              <a:buNone/>
            </a:pP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3. FLN公司荣幸宣布新的连锁分店中山路店将于十一月二十二日（星期日）开业。</a:t>
            </a:r>
            <a:endParaRPr lang="en-US" altLang="zh-CN" sz="2000" b="0" dirty="0">
              <a:latin typeface="Times New Roman" panose="02020603050405020304" pitchFamily="18" charset="0"/>
            </a:endParaRPr>
          </a:p>
          <a:p>
            <a:pPr>
              <a:buNone/>
            </a:pPr>
            <a:endParaRPr lang="en-US" altLang="zh-CN" sz="2000" b="0" dirty="0">
              <a:latin typeface="Times New Roman" panose="02020603050405020304" pitchFamily="18" charset="0"/>
            </a:endParaRPr>
          </a:p>
          <a:p>
            <a:pPr>
              <a:lnSpc>
                <a:spcPct val="110000"/>
              </a:lnSpc>
              <a:buNone/>
            </a:pPr>
            <a:r>
              <a:rPr lang="en-US" altLang="zh-CN" sz="2000" b="0" dirty="0">
                <a:latin typeface="Times New Roman" panose="02020603050405020304" pitchFamily="18" charset="0"/>
              </a:rPr>
              <a:t>4. 部分商品打七折。</a:t>
            </a:r>
            <a:endParaRPr lang="en-US" altLang="zh-CN" sz="2000" b="0" dirty="0">
              <a:latin typeface="Times New Roman" panose="02020603050405020304" pitchFamily="18" charset="0"/>
            </a:endParaRPr>
          </a:p>
          <a:p>
            <a:pPr>
              <a:lnSpc>
                <a:spcPct val="110000"/>
              </a:lnSpc>
              <a:buNone/>
            </a:pPr>
            <a:endParaRPr lang="en-US" altLang="zh-CN" sz="2000" b="0" dirty="0">
              <a:latin typeface="Times New Roman" panose="02020603050405020304" pitchFamily="18" charset="0"/>
            </a:endParaRPr>
          </a:p>
          <a:p>
            <a:pPr>
              <a:lnSpc>
                <a:spcPct val="140000"/>
              </a:lnSpc>
              <a:buNone/>
            </a:pPr>
            <a:r>
              <a:rPr lang="en-US" altLang="zh-CN" sz="2000" b="0" dirty="0">
                <a:latin typeface="Times New Roman" panose="02020603050405020304" pitchFamily="18" charset="0"/>
              </a:rPr>
              <a:t>5. 我们很高兴地宣布新的分公司开业了。</a:t>
            </a:r>
            <a:endParaRPr lang="en-US" altLang="zh-CN" sz="2000" b="0" dirty="0">
              <a:latin typeface="Times New Roman" panose="02020603050405020304" pitchFamily="18" charset="0"/>
            </a:endParaRPr>
          </a:p>
          <a:p>
            <a:pPr>
              <a:buNone/>
            </a:pPr>
            <a:endParaRPr lang="en-US" altLang="zh-CN"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7105">
                                            <p:txEl>
                                              <p:pRg st="0" end="0"/>
                                            </p:txEl>
                                          </p:spTgt>
                                        </p:tgtEl>
                                        <p:attrNameLst>
                                          <p:attrName>style.visibility</p:attrName>
                                        </p:attrNameLst>
                                      </p:cBhvr>
                                      <p:to>
                                        <p:strVal val="visible"/>
                                      </p:to>
                                    </p:set>
                                    <p:anim calcmode="lin" valueType="num">
                                      <p:cBhvr additive="base">
                                        <p:cTn id="7" dur="500"/>
                                        <p:tgtEl>
                                          <p:spTgt spid="47105">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47105">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47105">
                                            <p:txEl>
                                              <p:pRg st="3" end="3"/>
                                            </p:txEl>
                                          </p:spTgt>
                                        </p:tgtEl>
                                        <p:attrNameLst>
                                          <p:attrName>style.visibility</p:attrName>
                                        </p:attrNameLst>
                                      </p:cBhvr>
                                      <p:to>
                                        <p:strVal val="visible"/>
                                      </p:to>
                                    </p:set>
                                    <p:anim calcmode="lin" valueType="num">
                                      <p:cBhvr additive="base">
                                        <p:cTn id="13" dur="500"/>
                                        <p:tgtEl>
                                          <p:spTgt spid="47105">
                                            <p:txEl>
                                              <p:pRg st="3" end="3"/>
                                            </p:txEl>
                                          </p:spTgt>
                                        </p:tgtEl>
                                        <p:attrNameLst>
                                          <p:attrName>ppt_y</p:attrName>
                                        </p:attrNameLst>
                                      </p:cBhvr>
                                      <p:tavLst>
                                        <p:tav tm="0">
                                          <p:val>
                                            <p:strVal val="#ppt_y+#ppt_h*1.125000"/>
                                          </p:val>
                                        </p:tav>
                                        <p:tav tm="100000">
                                          <p:val>
                                            <p:strVal val="#ppt_y"/>
                                          </p:val>
                                        </p:tav>
                                      </p:tavLst>
                                    </p:anim>
                                    <p:animEffect transition="in" filter="wipe(up)">
                                      <p:cBhvr>
                                        <p:cTn id="14" dur="500"/>
                                        <p:tgtEl>
                                          <p:spTgt spid="47105">
                                            <p:txEl>
                                              <p:pRg st="3" end="3"/>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47105">
                                            <p:txEl>
                                              <p:pRg st="6" end="6"/>
                                            </p:txEl>
                                          </p:spTgt>
                                        </p:tgtEl>
                                        <p:attrNameLst>
                                          <p:attrName>style.visibility</p:attrName>
                                        </p:attrNameLst>
                                      </p:cBhvr>
                                      <p:to>
                                        <p:strVal val="visible"/>
                                      </p:to>
                                    </p:set>
                                    <p:anim calcmode="lin" valueType="num">
                                      <p:cBhvr additive="base">
                                        <p:cTn id="19" dur="500"/>
                                        <p:tgtEl>
                                          <p:spTgt spid="47105">
                                            <p:txEl>
                                              <p:pRg st="6" end="6"/>
                                            </p:txEl>
                                          </p:spTgt>
                                        </p:tgtEl>
                                        <p:attrNameLst>
                                          <p:attrName>ppt_y</p:attrName>
                                        </p:attrNameLst>
                                      </p:cBhvr>
                                      <p:tavLst>
                                        <p:tav tm="0">
                                          <p:val>
                                            <p:strVal val="#ppt_y+#ppt_h*1.125000"/>
                                          </p:val>
                                        </p:tav>
                                        <p:tav tm="100000">
                                          <p:val>
                                            <p:strVal val="#ppt_y"/>
                                          </p:val>
                                        </p:tav>
                                      </p:tavLst>
                                    </p:anim>
                                    <p:animEffect transition="in" filter="wipe(up)">
                                      <p:cBhvr>
                                        <p:cTn id="20" dur="500"/>
                                        <p:tgtEl>
                                          <p:spTgt spid="47105">
                                            <p:txEl>
                                              <p:pRg st="6" end="6"/>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47105">
                                            <p:txEl>
                                              <p:pRg st="8" end="8"/>
                                            </p:txEl>
                                          </p:spTgt>
                                        </p:tgtEl>
                                        <p:attrNameLst>
                                          <p:attrName>style.visibility</p:attrName>
                                        </p:attrNameLst>
                                      </p:cBhvr>
                                      <p:to>
                                        <p:strVal val="visible"/>
                                      </p:to>
                                    </p:set>
                                    <p:anim calcmode="lin" valueType="num">
                                      <p:cBhvr additive="base">
                                        <p:cTn id="25" dur="500"/>
                                        <p:tgtEl>
                                          <p:spTgt spid="47105">
                                            <p:txEl>
                                              <p:pRg st="8" end="8"/>
                                            </p:txEl>
                                          </p:spTgt>
                                        </p:tgtEl>
                                        <p:attrNameLst>
                                          <p:attrName>ppt_y</p:attrName>
                                        </p:attrNameLst>
                                      </p:cBhvr>
                                      <p:tavLst>
                                        <p:tav tm="0">
                                          <p:val>
                                            <p:strVal val="#ppt_y+#ppt_h*1.125000"/>
                                          </p:val>
                                        </p:tav>
                                        <p:tav tm="100000">
                                          <p:val>
                                            <p:strVal val="#ppt_y"/>
                                          </p:val>
                                        </p:tav>
                                      </p:tavLst>
                                    </p:anim>
                                    <p:animEffect transition="in" filter="wipe(up)">
                                      <p:cBhvr>
                                        <p:cTn id="26" dur="500"/>
                                        <p:tgtEl>
                                          <p:spTgt spid="47105">
                                            <p:txEl>
                                              <p:pRg st="8" end="8"/>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47105">
                                            <p:txEl>
                                              <p:pRg st="10" end="10"/>
                                            </p:txEl>
                                          </p:spTgt>
                                        </p:tgtEl>
                                        <p:attrNameLst>
                                          <p:attrName>style.visibility</p:attrName>
                                        </p:attrNameLst>
                                      </p:cBhvr>
                                      <p:to>
                                        <p:strVal val="visible"/>
                                      </p:to>
                                    </p:set>
                                    <p:anim calcmode="lin" valueType="num">
                                      <p:cBhvr additive="base">
                                        <p:cTn id="31" dur="500"/>
                                        <p:tgtEl>
                                          <p:spTgt spid="47105">
                                            <p:txEl>
                                              <p:pRg st="10" end="10"/>
                                            </p:txEl>
                                          </p:spTgt>
                                        </p:tgtEl>
                                        <p:attrNameLst>
                                          <p:attrName>ppt_y</p:attrName>
                                        </p:attrNameLst>
                                      </p:cBhvr>
                                      <p:tavLst>
                                        <p:tav tm="0">
                                          <p:val>
                                            <p:strVal val="#ppt_y+#ppt_h*1.125000"/>
                                          </p:val>
                                        </p:tav>
                                        <p:tav tm="100000">
                                          <p:val>
                                            <p:strVal val="#ppt_y"/>
                                          </p:val>
                                        </p:tav>
                                      </p:tavLst>
                                    </p:anim>
                                    <p:animEffect transition="in" filter="wipe(up)">
                                      <p:cBhvr>
                                        <p:cTn id="32" dur="500"/>
                                        <p:tgtEl>
                                          <p:spTgt spid="4710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内容占位符 2"/>
          <p:cNvSpPr>
            <a:spLocks noGrp="1"/>
          </p:cNvSpPr>
          <p:nvPr>
            <p:ph idx="1"/>
          </p:nvPr>
        </p:nvSpPr>
        <p:spPr>
          <a:xfrm>
            <a:off x="1055688" y="1076008"/>
            <a:ext cx="7961312" cy="3008312"/>
          </a:xfrm>
        </p:spPr>
        <p:txBody>
          <a:bodyPr vert="horz" wrap="square" lIns="91440" tIns="45720" rIns="91440" bIns="45720" anchor="t" anchorCtr="0"/>
          <a:lstStyle/>
          <a:p>
            <a:pPr>
              <a:buNone/>
            </a:pPr>
            <a:r>
              <a:rPr lang="en-US" altLang="zh-CN" sz="2000" b="0" dirty="0">
                <a:solidFill>
                  <a:srgbClr val="282917"/>
                </a:solidFill>
                <a:latin typeface="Times New Roman" panose="02020603050405020304" pitchFamily="18" charset="0"/>
              </a:rPr>
              <a:t>6.  请</a:t>
            </a:r>
            <a:r>
              <a:rPr lang="zh-CN" altLang="zh-CN" sz="2000" b="0" u="sng" dirty="0">
                <a:solidFill>
                  <a:srgbClr val="282917"/>
                </a:solidFill>
                <a:latin typeface="Times New Roman" panose="02020603050405020304" pitchFamily="18" charset="0"/>
              </a:rPr>
              <a:t>所有员工</a:t>
            </a:r>
            <a:r>
              <a:rPr lang="en-US" altLang="zh-CN" sz="2000" b="0" dirty="0">
                <a:solidFill>
                  <a:srgbClr val="282917"/>
                </a:solidFill>
                <a:latin typeface="Times New Roman" panose="02020603050405020304" pitchFamily="18" charset="0"/>
              </a:rPr>
              <a:t>于本周五早上十点钟到第二会议厅开会。(all staff</a:t>
            </a:r>
            <a:r>
              <a:rPr lang="en-US" altLang="en-US" sz="2000" b="0" dirty="0">
                <a:solidFill>
                  <a:srgbClr val="282917"/>
                </a:solidFill>
                <a:latin typeface="Times New Roman" panose="02020603050405020304" pitchFamily="18" charset="0"/>
              </a:rPr>
              <a:t>)</a:t>
            </a:r>
            <a:r>
              <a:rPr lang="en-US" altLang="zh-CN" sz="2000" b="0" dirty="0">
                <a:solidFill>
                  <a:srgbClr val="282917"/>
                </a:solidFill>
                <a:latin typeface="Times New Roman" panose="02020603050405020304" pitchFamily="18" charset="0"/>
              </a:rPr>
              <a:t> </a:t>
            </a:r>
            <a:endParaRPr lang="en-US" altLang="zh-CN" sz="2000" b="0" dirty="0">
              <a:solidFill>
                <a:srgbClr val="282917"/>
              </a:solidFill>
              <a:latin typeface="Times New Roman" panose="02020603050405020304" pitchFamily="18" charset="0"/>
            </a:endParaRPr>
          </a:p>
          <a:p>
            <a:pPr>
              <a:buNone/>
            </a:pPr>
            <a:endParaRPr lang="en-US" altLang="zh-CN" sz="2000" b="0" dirty="0">
              <a:solidFill>
                <a:srgbClr val="282917"/>
              </a:solidFill>
              <a:latin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rPr>
              <a:t> </a:t>
            </a:r>
            <a:endParaRPr lang="en-US" altLang="zh-CN" sz="2000" b="0" dirty="0">
              <a:solidFill>
                <a:srgbClr val="282917"/>
              </a:solidFill>
              <a:latin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rPr>
              <a:t>7. 董事会决定</a:t>
            </a:r>
            <a:r>
              <a:rPr lang="zh-CN" altLang="zh-CN" sz="2000" b="0" u="sng" dirty="0">
                <a:solidFill>
                  <a:srgbClr val="282917"/>
                </a:solidFill>
                <a:latin typeface="Times New Roman" panose="02020603050405020304" pitchFamily="18" charset="0"/>
              </a:rPr>
              <a:t>任命</a:t>
            </a:r>
            <a:r>
              <a:rPr lang="en-US" altLang="zh-CN" sz="2000" b="0" dirty="0">
                <a:solidFill>
                  <a:srgbClr val="282917"/>
                </a:solidFill>
                <a:latin typeface="Times New Roman" panose="02020603050405020304" pitchFamily="18" charset="0"/>
              </a:rPr>
              <a:t>托尼·布朗姆先生为产品开发部经理。(assign)</a:t>
            </a:r>
            <a:endParaRPr lang="en-US" altLang="zh-CN" sz="2000" b="0" dirty="0">
              <a:solidFill>
                <a:srgbClr val="282917"/>
              </a:solidFill>
              <a:latin typeface="Times New Roman" panose="02020603050405020304" pitchFamily="18" charset="0"/>
            </a:endParaRPr>
          </a:p>
          <a:p>
            <a:pPr>
              <a:buNone/>
            </a:pPr>
            <a:endParaRPr lang="en-US" altLang="zh-CN" sz="2000" b="0" dirty="0">
              <a:solidFill>
                <a:srgbClr val="282917"/>
              </a:solidFill>
              <a:latin typeface="Times New Roman" panose="02020603050405020304" pitchFamily="18" charset="0"/>
            </a:endParaRPr>
          </a:p>
          <a:p>
            <a:pPr>
              <a:buNone/>
            </a:pPr>
            <a:endParaRPr lang="en-US" altLang="zh-CN" sz="2000" b="0" dirty="0">
              <a:solidFill>
                <a:srgbClr val="282917"/>
              </a:solidFill>
              <a:latin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rPr>
              <a:t>8. 请拾到者把钱包交到</a:t>
            </a:r>
            <a:r>
              <a:rPr lang="zh-CN" altLang="zh-CN" sz="2000" b="0" u="sng" dirty="0">
                <a:solidFill>
                  <a:srgbClr val="282917"/>
                </a:solidFill>
                <a:latin typeface="Times New Roman" panose="02020603050405020304" pitchFamily="18" charset="0"/>
              </a:rPr>
              <a:t>失物招领处</a:t>
            </a:r>
            <a:r>
              <a:rPr lang="en-US" altLang="zh-CN" sz="2000" b="0" dirty="0">
                <a:solidFill>
                  <a:srgbClr val="282917"/>
                </a:solidFill>
                <a:latin typeface="Times New Roman" panose="02020603050405020304" pitchFamily="18" charset="0"/>
              </a:rPr>
              <a:t>。(Lost and Found)</a:t>
            </a:r>
            <a:endParaRPr lang="en-US" altLang="zh-CN" sz="2000" b="0" dirty="0">
              <a:solidFill>
                <a:srgbClr val="282917"/>
              </a:solidFill>
              <a:latin typeface="Times New Roman" panose="02020603050405020304" pitchFamily="18" charset="0"/>
            </a:endParaRPr>
          </a:p>
          <a:p>
            <a:pPr>
              <a:buNone/>
            </a:pPr>
            <a:endParaRPr lang="en-US" altLang="zh-CN" sz="2000" b="0" dirty="0">
              <a:solidFill>
                <a:srgbClr val="282917"/>
              </a:solidFill>
              <a:latin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rPr>
              <a:t>9. 所有产品</a:t>
            </a:r>
            <a:r>
              <a:rPr lang="zh-CN" altLang="zh-CN" sz="2000" b="0" u="sng" dirty="0">
                <a:solidFill>
                  <a:srgbClr val="282917"/>
                </a:solidFill>
                <a:latin typeface="Times New Roman" panose="02020603050405020304" pitchFamily="18" charset="0"/>
              </a:rPr>
              <a:t>打</a:t>
            </a:r>
            <a:r>
              <a:rPr lang="en-US" altLang="zh-CN" sz="2000" b="0" dirty="0">
                <a:solidFill>
                  <a:srgbClr val="282917"/>
                </a:solidFill>
                <a:latin typeface="Times New Roman" panose="02020603050405020304" pitchFamily="18" charset="0"/>
              </a:rPr>
              <a:t>八</a:t>
            </a:r>
            <a:r>
              <a:rPr lang="zh-CN" altLang="zh-CN" sz="2000" b="0" u="sng" dirty="0">
                <a:solidFill>
                  <a:srgbClr val="282917"/>
                </a:solidFill>
                <a:latin typeface="Times New Roman" panose="02020603050405020304" pitchFamily="18" charset="0"/>
              </a:rPr>
              <a:t>折</a:t>
            </a:r>
            <a:r>
              <a:rPr lang="en-US" altLang="zh-CN" sz="2000" b="0" dirty="0">
                <a:solidFill>
                  <a:srgbClr val="282917"/>
                </a:solidFill>
                <a:latin typeface="Times New Roman" panose="02020603050405020304" pitchFamily="18" charset="0"/>
              </a:rPr>
              <a:t>。(discount)</a:t>
            </a:r>
            <a:endParaRPr lang="en-US" altLang="zh-CN" sz="2000" b="0" dirty="0">
              <a:solidFill>
                <a:srgbClr val="282917"/>
              </a:solidFill>
              <a:latin typeface="Times New Roman" panose="02020603050405020304" pitchFamily="18" charset="0"/>
            </a:endParaRPr>
          </a:p>
          <a:p>
            <a:pPr>
              <a:buNone/>
            </a:pPr>
            <a:endParaRPr lang="en-US" altLang="zh-CN" sz="2000" b="0" dirty="0">
              <a:solidFill>
                <a:srgbClr val="282917"/>
              </a:solidFill>
              <a:latin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rPr>
              <a:t>10. </a:t>
            </a:r>
            <a:r>
              <a:rPr lang="zh-CN" altLang="zh-CN" sz="2000" b="0" u="sng" dirty="0">
                <a:solidFill>
                  <a:srgbClr val="282917"/>
                </a:solidFill>
                <a:latin typeface="Times New Roman" panose="02020603050405020304" pitchFamily="18" charset="0"/>
              </a:rPr>
              <a:t>欢迎</a:t>
            </a:r>
            <a:r>
              <a:rPr lang="en-US" altLang="zh-CN" sz="2000" b="0" dirty="0">
                <a:solidFill>
                  <a:srgbClr val="282917"/>
                </a:solidFill>
                <a:latin typeface="Times New Roman" panose="02020603050405020304" pitchFamily="18" charset="0"/>
              </a:rPr>
              <a:t>各位员工带家属参加本次圣诞节活动。(be welcome)</a:t>
            </a:r>
            <a:endParaRPr lang="en-US" altLang="zh-CN" sz="2000" b="0" dirty="0">
              <a:solidFill>
                <a:srgbClr val="282917"/>
              </a:solidFill>
              <a:latin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rPr>
              <a:t>                              </a:t>
            </a:r>
            <a:endParaRPr lang="en-US" altLang="zh-CN" sz="2000" b="0" dirty="0">
              <a:solidFill>
                <a:srgbClr val="282917"/>
              </a:solidFill>
              <a:latin typeface="Times New Roman" panose="02020603050405020304" pitchFamily="18" charset="0"/>
            </a:endParaRPr>
          </a:p>
        </p:txBody>
      </p:sp>
      <p:sp>
        <p:nvSpPr>
          <p:cNvPr id="47105" name="内容占位符 2"/>
          <p:cNvSpPr>
            <a:spLocks noGrp="1"/>
          </p:cNvSpPr>
          <p:nvPr/>
        </p:nvSpPr>
        <p:spPr>
          <a:xfrm>
            <a:off x="1030288" y="1531938"/>
            <a:ext cx="7961312"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rPr>
              <a:t>6. All staff should attend the meeting in Meeting Room II at 10 A.M. this Friday.</a:t>
            </a:r>
            <a:endParaRPr lang="en-US" altLang="zh-CN" sz="2000" b="0" dirty="0">
              <a:latin typeface="Times New Roman" panose="02020603050405020304" pitchFamily="18" charset="0"/>
            </a:endParaRPr>
          </a:p>
          <a:p>
            <a:pPr>
              <a:buNone/>
            </a:pP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7. Upon the decision of the board of director, Mr. Tony Brown is appointed Manager of Product Development Department.</a:t>
            </a:r>
            <a:endParaRPr lang="en-US" altLang="zh-CN" sz="2000" b="0" dirty="0">
              <a:latin typeface="Times New Roman" panose="02020603050405020304" pitchFamily="18" charset="0"/>
            </a:endParaRPr>
          </a:p>
          <a:p>
            <a:pPr>
              <a:buNone/>
            </a:pP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8. Someone who has picked up the wallet please give it to Lost and Found.</a:t>
            </a: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 </a:t>
            </a: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9. All the goods are sold at twenty percent discount.</a:t>
            </a:r>
            <a:endParaRPr lang="en-US" altLang="zh-CN" sz="2000" b="0" dirty="0">
              <a:latin typeface="Times New Roman" panose="02020603050405020304" pitchFamily="18" charset="0"/>
            </a:endParaRPr>
          </a:p>
          <a:p>
            <a:pPr>
              <a:buNone/>
            </a:pP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10. All staff and family members are welcome to join in the Christmas Day activities.</a:t>
            </a:r>
            <a:endParaRPr lang="en-US" altLang="zh-CN"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7105">
                                            <p:txEl>
                                              <p:pRg st="0" end="0"/>
                                            </p:txEl>
                                          </p:spTgt>
                                        </p:tgtEl>
                                        <p:attrNameLst>
                                          <p:attrName>style.visibility</p:attrName>
                                        </p:attrNameLst>
                                      </p:cBhvr>
                                      <p:to>
                                        <p:strVal val="visible"/>
                                      </p:to>
                                    </p:set>
                                    <p:anim calcmode="lin" valueType="num">
                                      <p:cBhvr additive="base">
                                        <p:cTn id="7" dur="500"/>
                                        <p:tgtEl>
                                          <p:spTgt spid="47105">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47105">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47105">
                                            <p:txEl>
                                              <p:pRg st="2" end="2"/>
                                            </p:txEl>
                                          </p:spTgt>
                                        </p:tgtEl>
                                        <p:attrNameLst>
                                          <p:attrName>style.visibility</p:attrName>
                                        </p:attrNameLst>
                                      </p:cBhvr>
                                      <p:to>
                                        <p:strVal val="visible"/>
                                      </p:to>
                                    </p:set>
                                    <p:anim calcmode="lin" valueType="num">
                                      <p:cBhvr additive="base">
                                        <p:cTn id="13" dur="500"/>
                                        <p:tgtEl>
                                          <p:spTgt spid="47105">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47105">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47105">
                                            <p:txEl>
                                              <p:pRg st="4" end="4"/>
                                            </p:txEl>
                                          </p:spTgt>
                                        </p:tgtEl>
                                        <p:attrNameLst>
                                          <p:attrName>style.visibility</p:attrName>
                                        </p:attrNameLst>
                                      </p:cBhvr>
                                      <p:to>
                                        <p:strVal val="visible"/>
                                      </p:to>
                                    </p:set>
                                    <p:anim calcmode="lin" valueType="num">
                                      <p:cBhvr additive="base">
                                        <p:cTn id="19" dur="500"/>
                                        <p:tgtEl>
                                          <p:spTgt spid="47105">
                                            <p:txEl>
                                              <p:pRg st="4" end="4"/>
                                            </p:txEl>
                                          </p:spTgt>
                                        </p:tgtEl>
                                        <p:attrNameLst>
                                          <p:attrName>ppt_y</p:attrName>
                                        </p:attrNameLst>
                                      </p:cBhvr>
                                      <p:tavLst>
                                        <p:tav tm="0">
                                          <p:val>
                                            <p:strVal val="#ppt_y+#ppt_h*1.125000"/>
                                          </p:val>
                                        </p:tav>
                                        <p:tav tm="100000">
                                          <p:val>
                                            <p:strVal val="#ppt_y"/>
                                          </p:val>
                                        </p:tav>
                                      </p:tavLst>
                                    </p:anim>
                                    <p:animEffect transition="in" filter="wipe(up)">
                                      <p:cBhvr>
                                        <p:cTn id="20" dur="500"/>
                                        <p:tgtEl>
                                          <p:spTgt spid="47105">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47105">
                                            <p:txEl>
                                              <p:pRg st="5" end="5"/>
                                            </p:txEl>
                                          </p:spTgt>
                                        </p:tgtEl>
                                        <p:attrNameLst>
                                          <p:attrName>style.visibility</p:attrName>
                                        </p:attrNameLst>
                                      </p:cBhvr>
                                      <p:to>
                                        <p:strVal val="visible"/>
                                      </p:to>
                                    </p:set>
                                    <p:anim calcmode="lin" valueType="num">
                                      <p:cBhvr additive="base">
                                        <p:cTn id="25" dur="500"/>
                                        <p:tgtEl>
                                          <p:spTgt spid="47105">
                                            <p:txEl>
                                              <p:pRg st="5" end="5"/>
                                            </p:txEl>
                                          </p:spTgt>
                                        </p:tgtEl>
                                        <p:attrNameLst>
                                          <p:attrName>ppt_y</p:attrName>
                                        </p:attrNameLst>
                                      </p:cBhvr>
                                      <p:tavLst>
                                        <p:tav tm="0">
                                          <p:val>
                                            <p:strVal val="#ppt_y+#ppt_h*1.125000"/>
                                          </p:val>
                                        </p:tav>
                                        <p:tav tm="100000">
                                          <p:val>
                                            <p:strVal val="#ppt_y"/>
                                          </p:val>
                                        </p:tav>
                                      </p:tavLst>
                                    </p:anim>
                                    <p:animEffect transition="in" filter="wipe(up)">
                                      <p:cBhvr>
                                        <p:cTn id="26" dur="500"/>
                                        <p:tgtEl>
                                          <p:spTgt spid="47105">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47105">
                                            <p:txEl>
                                              <p:pRg st="6" end="6"/>
                                            </p:txEl>
                                          </p:spTgt>
                                        </p:tgtEl>
                                        <p:attrNameLst>
                                          <p:attrName>style.visibility</p:attrName>
                                        </p:attrNameLst>
                                      </p:cBhvr>
                                      <p:to>
                                        <p:strVal val="visible"/>
                                      </p:to>
                                    </p:set>
                                    <p:anim calcmode="lin" valueType="num">
                                      <p:cBhvr additive="base">
                                        <p:cTn id="31" dur="500"/>
                                        <p:tgtEl>
                                          <p:spTgt spid="47105">
                                            <p:txEl>
                                              <p:pRg st="6" end="6"/>
                                            </p:txEl>
                                          </p:spTgt>
                                        </p:tgtEl>
                                        <p:attrNameLst>
                                          <p:attrName>ppt_y</p:attrName>
                                        </p:attrNameLst>
                                      </p:cBhvr>
                                      <p:tavLst>
                                        <p:tav tm="0">
                                          <p:val>
                                            <p:strVal val="#ppt_y+#ppt_h*1.125000"/>
                                          </p:val>
                                        </p:tav>
                                        <p:tav tm="100000">
                                          <p:val>
                                            <p:strVal val="#ppt_y"/>
                                          </p:val>
                                        </p:tav>
                                      </p:tavLst>
                                    </p:anim>
                                    <p:animEffect transition="in" filter="wipe(up)">
                                      <p:cBhvr>
                                        <p:cTn id="32" dur="500"/>
                                        <p:tgtEl>
                                          <p:spTgt spid="47105">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47105">
                                            <p:txEl>
                                              <p:pRg st="8" end="8"/>
                                            </p:txEl>
                                          </p:spTgt>
                                        </p:tgtEl>
                                        <p:attrNameLst>
                                          <p:attrName>style.visibility</p:attrName>
                                        </p:attrNameLst>
                                      </p:cBhvr>
                                      <p:to>
                                        <p:strVal val="visible"/>
                                      </p:to>
                                    </p:set>
                                    <p:anim calcmode="lin" valueType="num">
                                      <p:cBhvr additive="base">
                                        <p:cTn id="37" dur="500"/>
                                        <p:tgtEl>
                                          <p:spTgt spid="47105">
                                            <p:txEl>
                                              <p:pRg st="8" end="8"/>
                                            </p:txEl>
                                          </p:spTgt>
                                        </p:tgtEl>
                                        <p:attrNameLst>
                                          <p:attrName>ppt_y</p:attrName>
                                        </p:attrNameLst>
                                      </p:cBhvr>
                                      <p:tavLst>
                                        <p:tav tm="0">
                                          <p:val>
                                            <p:strVal val="#ppt_y+#ppt_h*1.125000"/>
                                          </p:val>
                                        </p:tav>
                                        <p:tav tm="100000">
                                          <p:val>
                                            <p:strVal val="#ppt_y"/>
                                          </p:val>
                                        </p:tav>
                                      </p:tavLst>
                                    </p:anim>
                                    <p:animEffect transition="in" filter="wipe(up)">
                                      <p:cBhvr>
                                        <p:cTn id="38" dur="500"/>
                                        <p:tgtEl>
                                          <p:spTgt spid="4710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标题 1"/>
          <p:cNvSpPr>
            <a:spLocks noGrp="1"/>
          </p:cNvSpPr>
          <p:nvPr>
            <p:ph type="title"/>
          </p:nvPr>
        </p:nvSpPr>
        <p:spPr>
          <a:xfrm>
            <a:off x="1090613" y="314325"/>
            <a:ext cx="8053387" cy="1011238"/>
          </a:xfrm>
        </p:spPr>
        <p:txBody>
          <a:bodyPr vert="horz" wrap="square" lIns="91440" tIns="45720" rIns="91440" bIns="45720" anchor="ctr" anchorCtr="0"/>
          <a:lstStyle/>
          <a:p>
            <a:r>
              <a:rPr lang="en-US" altLang="zh-CN" sz="2400" i="1" dirty="0">
                <a:solidFill>
                  <a:srgbClr val="282917"/>
                </a:solidFill>
                <a:latin typeface="Times New Roman" panose="02020603050405020304" pitchFamily="18" charset="0"/>
              </a:rPr>
              <a:t>Task 5</a:t>
            </a:r>
            <a:br>
              <a:rPr lang="zh-CN" altLang="zh-CN" sz="2400" dirty="0">
                <a:solidFill>
                  <a:srgbClr val="282917"/>
                </a:solidFill>
                <a:latin typeface="Times New Roman" panose="02020603050405020304" pitchFamily="18" charset="0"/>
              </a:rPr>
            </a:br>
            <a:r>
              <a:rPr lang="en-US" altLang="zh-CN" sz="2400" dirty="0">
                <a:solidFill>
                  <a:srgbClr val="282917"/>
                </a:solidFill>
                <a:latin typeface="Times New Roman" panose="02020603050405020304" pitchFamily="18" charset="0"/>
              </a:rPr>
              <a:t>Directions: Read the following notice and fill in the blanks with the right expressions according to the Chinese.</a:t>
            </a:r>
            <a:endParaRPr lang="en-US" altLang="zh-CN" sz="2400" dirty="0">
              <a:solidFill>
                <a:srgbClr val="282917"/>
              </a:solidFill>
              <a:latin typeface="Times New Roman" panose="02020603050405020304" pitchFamily="18" charset="0"/>
            </a:endParaRPr>
          </a:p>
        </p:txBody>
      </p:sp>
      <p:sp>
        <p:nvSpPr>
          <p:cNvPr id="3" name="内容占位符 2"/>
          <p:cNvSpPr>
            <a:spLocks noGrp="1"/>
          </p:cNvSpPr>
          <p:nvPr>
            <p:ph idx="1"/>
          </p:nvPr>
        </p:nvSpPr>
        <p:spPr>
          <a:xfrm>
            <a:off x="1017905" y="2040255"/>
            <a:ext cx="7961630" cy="3567430"/>
          </a:xfrm>
          <a:ln w="12700">
            <a:solidFill>
              <a:srgbClr val="1C1C1C"/>
            </a:solidFill>
          </a:ln>
        </p:spPr>
        <p:txBody>
          <a:bodyPr vert="horz" wrap="square" lIns="91440" tIns="45720" rIns="91440" bIns="45720" numCol="1" anchor="t" anchorCtr="0" compatLnSpc="1"/>
          <a:lstStyle/>
          <a:p>
            <a:pPr marL="342900" marR="0" lvl="0" indent="-342900" algn="ctr" defTabSz="914400" rtl="0" eaLnBrk="0" fontAlgn="base" latinLnBrk="0" hangingPunct="0">
              <a:lnSpc>
                <a:spcPct val="15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Lecture</a:t>
            </a:r>
            <a:endPar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ctr" defTabSz="914400" rtl="0" eaLnBrk="0" fontAlgn="base" latinLnBrk="0" hangingPunct="0">
              <a:lnSpc>
                <a:spcPct val="15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Sponsored by 1_______________________（心理咨询协会）</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ctr" defTabSz="914400" rtl="0" eaLnBrk="0" fontAlgn="base" latinLnBrk="0" hangingPunct="0">
              <a:lnSpc>
                <a:spcPct val="15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Topics: 2___________________________（情绪管理）</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ctr" defTabSz="914400" rtl="0" eaLnBrk="0" fontAlgn="base" latinLnBrk="0" hangingPunct="0">
              <a:lnSpc>
                <a:spcPct val="15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Speaker: 3__________________________（北京师范大学XXX教授）</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ctr" defTabSz="914400" rtl="0" eaLnBrk="0" fontAlgn="base" latinLnBrk="0" hangingPunct="0">
              <a:lnSpc>
                <a:spcPct val="15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Time: 4________________________(2017年10月21日下午三点到五点)</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ctr" defTabSz="914400" rtl="0" eaLnBrk="0" fontAlgn="base" latinLnBrk="0" hangingPunct="0">
              <a:lnSpc>
                <a:spcPct val="15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Place: 5____________________________（金陵图书馆三楼会议厅）</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49154" name="内容占位符 2"/>
          <p:cNvSpPr>
            <a:spLocks noGrp="1"/>
          </p:cNvSpPr>
          <p:nvPr/>
        </p:nvSpPr>
        <p:spPr>
          <a:xfrm>
            <a:off x="3274060" y="2448560"/>
            <a:ext cx="4194810" cy="443230"/>
          </a:xfrm>
          <a:prstGeom prst="rect">
            <a:avLst/>
          </a:prstGeom>
          <a:noFill/>
          <a:ln w="9525">
            <a:noFill/>
          </a:ln>
          <a:extLst>
            <a:ext uri="{909E8E84-426E-40DD-AFC4-6F175D3DCCD1}">
              <a14:hiddenFill xmlns:a14="http://schemas.microsoft.com/office/drawing/2010/main">
                <a:solidFill>
                  <a:schemeClr val="bg1"/>
                </a:solidFill>
              </a14:hiddenFill>
            </a:ext>
          </a:extLst>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0" indent="0" algn="just">
              <a:buNone/>
            </a:pPr>
            <a:r>
              <a:rPr lang="en-US" altLang="zh-CN" sz="2000" b="0" dirty="0">
                <a:latin typeface="Times New Roman" panose="02020603050405020304" pitchFamily="18" charset="0"/>
              </a:rPr>
              <a:t> Psychology Counseling Association  </a:t>
            </a:r>
            <a:endParaRPr lang="en-US" altLang="zh-CN" sz="2000" b="0" dirty="0">
              <a:latin typeface="Times New Roman" panose="02020603050405020304" pitchFamily="18" charset="0"/>
            </a:endParaRPr>
          </a:p>
          <a:p>
            <a:pPr marL="0" indent="0" algn="just">
              <a:buNone/>
            </a:pPr>
            <a:endParaRPr lang="en-US" altLang="zh-CN" sz="2000" b="0" dirty="0">
              <a:latin typeface="Times New Roman" panose="02020603050405020304" pitchFamily="18" charset="0"/>
            </a:endParaRPr>
          </a:p>
          <a:p>
            <a:pPr marL="0" indent="0">
              <a:buNone/>
            </a:pPr>
            <a:endParaRPr lang="zh-CN" altLang="en-US" sz="2000" b="0" dirty="0">
              <a:solidFill>
                <a:srgbClr val="282917"/>
              </a:solidFill>
              <a:latin typeface="Times New Roman" panose="02020603050405020304" pitchFamily="18" charset="0"/>
            </a:endParaRPr>
          </a:p>
        </p:txBody>
      </p:sp>
      <p:sp>
        <p:nvSpPr>
          <p:cNvPr id="2" name="内容占位符 2"/>
          <p:cNvSpPr>
            <a:spLocks noGrp="1"/>
          </p:cNvSpPr>
          <p:nvPr/>
        </p:nvSpPr>
        <p:spPr>
          <a:xfrm>
            <a:off x="3274060" y="3090545"/>
            <a:ext cx="3120390" cy="352425"/>
          </a:xfrm>
          <a:prstGeom prst="rect">
            <a:avLst/>
          </a:prstGeom>
          <a:noFill/>
          <a:ln w="9525">
            <a:noFill/>
          </a:ln>
          <a:extLst>
            <a:ext uri="{909E8E84-426E-40DD-AFC4-6F175D3DCCD1}">
              <a14:hiddenFill xmlns:a14="http://schemas.microsoft.com/office/drawing/2010/main">
                <a:solidFill>
                  <a:schemeClr val="bg1"/>
                </a:solidFill>
              </a14:hiddenFill>
            </a:ext>
          </a:extLst>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0" indent="0" algn="just">
              <a:buNone/>
            </a:pPr>
            <a:r>
              <a:rPr lang="en-US" altLang="zh-CN" sz="2000" b="0" dirty="0">
                <a:latin typeface="Times New Roman" panose="02020603050405020304" pitchFamily="18" charset="0"/>
              </a:rPr>
              <a:t>Managing Your Emotions   </a:t>
            </a:r>
            <a:endParaRPr lang="en-US" altLang="zh-CN" sz="2000" b="0" dirty="0">
              <a:latin typeface="Times New Roman" panose="02020603050405020304" pitchFamily="18" charset="0"/>
            </a:endParaRPr>
          </a:p>
          <a:p>
            <a:pPr marL="0" indent="0">
              <a:buNone/>
            </a:pPr>
            <a:endParaRPr lang="zh-CN" altLang="en-US" sz="2000" b="0" dirty="0">
              <a:solidFill>
                <a:srgbClr val="282917"/>
              </a:solidFill>
              <a:latin typeface="Times New Roman" panose="02020603050405020304" pitchFamily="18" charset="0"/>
            </a:endParaRPr>
          </a:p>
        </p:txBody>
      </p:sp>
      <p:sp>
        <p:nvSpPr>
          <p:cNvPr id="4" name="内容占位符 2"/>
          <p:cNvSpPr>
            <a:spLocks noGrp="1"/>
          </p:cNvSpPr>
          <p:nvPr/>
        </p:nvSpPr>
        <p:spPr>
          <a:xfrm>
            <a:off x="2120900" y="3499485"/>
            <a:ext cx="4677410" cy="343535"/>
          </a:xfrm>
          <a:prstGeom prst="rect">
            <a:avLst/>
          </a:prstGeom>
          <a:noFill/>
          <a:ln w="9525">
            <a:noFill/>
          </a:ln>
          <a:extLst>
            <a:ext uri="{909E8E84-426E-40DD-AFC4-6F175D3DCCD1}">
              <a14:hiddenFill xmlns:a14="http://schemas.microsoft.com/office/drawing/2010/main">
                <a:solidFill>
                  <a:schemeClr val="bg1"/>
                </a:solidFill>
              </a14:hiddenFill>
            </a:ext>
          </a:extLst>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0" indent="0" algn="just">
              <a:buNone/>
            </a:pPr>
            <a:r>
              <a:rPr lang="en-US" altLang="zh-CN" sz="2000" b="0" dirty="0">
                <a:latin typeface="Times New Roman" panose="02020603050405020304" pitchFamily="18" charset="0"/>
              </a:rPr>
              <a:t> Pro. XXX of Beijing Normal University  </a:t>
            </a:r>
            <a:endParaRPr lang="en-US" altLang="zh-CN" sz="2000" b="0" dirty="0">
              <a:latin typeface="Times New Roman" panose="02020603050405020304" pitchFamily="18" charset="0"/>
            </a:endParaRPr>
          </a:p>
          <a:p>
            <a:pPr marL="0" indent="0">
              <a:buNone/>
            </a:pPr>
            <a:r>
              <a:rPr lang="en-US" altLang="zh-CN" sz="2000" b="0" dirty="0">
                <a:latin typeface="Times New Roman" panose="02020603050405020304" pitchFamily="18" charset="0"/>
              </a:rPr>
              <a:t> </a:t>
            </a:r>
            <a:endParaRPr lang="zh-CN" altLang="en-US" sz="2000" b="0" dirty="0">
              <a:solidFill>
                <a:srgbClr val="282917"/>
              </a:solidFill>
              <a:latin typeface="Times New Roman" panose="02020603050405020304" pitchFamily="18" charset="0"/>
            </a:endParaRPr>
          </a:p>
        </p:txBody>
      </p:sp>
      <p:sp>
        <p:nvSpPr>
          <p:cNvPr id="7" name="内容占位符 2"/>
          <p:cNvSpPr>
            <a:spLocks noGrp="1"/>
          </p:cNvSpPr>
          <p:nvPr/>
        </p:nvSpPr>
        <p:spPr>
          <a:xfrm>
            <a:off x="1840865" y="4027170"/>
            <a:ext cx="5041900" cy="415925"/>
          </a:xfrm>
          <a:prstGeom prst="rect">
            <a:avLst/>
          </a:prstGeom>
          <a:noFill/>
          <a:ln w="9525">
            <a:noFill/>
          </a:ln>
          <a:extLst>
            <a:ext uri="{909E8E84-426E-40DD-AFC4-6F175D3DCCD1}">
              <a14:hiddenFill xmlns:a14="http://schemas.microsoft.com/office/drawing/2010/main">
                <a:solidFill>
                  <a:schemeClr val="bg1"/>
                </a:solidFill>
              </a14:hiddenFill>
            </a:ext>
          </a:extLst>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0" indent="0" algn="just">
              <a:buNone/>
            </a:pPr>
            <a:r>
              <a:rPr lang="en-US" altLang="zh-CN" sz="2000" b="0" dirty="0">
                <a:latin typeface="Times New Roman" panose="02020603050405020304" pitchFamily="18" charset="0"/>
              </a:rPr>
              <a:t> From 3 P. M. to 5 P.M. on October 21, 2017   </a:t>
            </a:r>
            <a:endParaRPr lang="en-US" altLang="zh-CN" sz="2000" b="0" dirty="0">
              <a:latin typeface="Times New Roman" panose="02020603050405020304" pitchFamily="18" charset="0"/>
            </a:endParaRPr>
          </a:p>
          <a:p>
            <a:pPr marL="0" indent="0" algn="just">
              <a:buNone/>
            </a:pPr>
            <a:endParaRPr lang="zh-CN" altLang="en-US" sz="2000" b="0" dirty="0">
              <a:solidFill>
                <a:srgbClr val="282917"/>
              </a:solidFill>
              <a:latin typeface="Times New Roman" panose="02020603050405020304" pitchFamily="18" charset="0"/>
            </a:endParaRPr>
          </a:p>
        </p:txBody>
      </p:sp>
      <p:sp>
        <p:nvSpPr>
          <p:cNvPr id="8" name="内容占位符 2"/>
          <p:cNvSpPr>
            <a:spLocks noGrp="1"/>
          </p:cNvSpPr>
          <p:nvPr/>
        </p:nvSpPr>
        <p:spPr>
          <a:xfrm>
            <a:off x="1906270" y="4533900"/>
            <a:ext cx="6049645" cy="497840"/>
          </a:xfrm>
          <a:prstGeom prst="rect">
            <a:avLst/>
          </a:prstGeom>
          <a:noFill/>
          <a:ln w="9525">
            <a:noFill/>
          </a:ln>
          <a:extLst>
            <a:ext uri="{909E8E84-426E-40DD-AFC4-6F175D3DCCD1}">
              <a14:hiddenFill xmlns:a14="http://schemas.microsoft.com/office/drawing/2010/main">
                <a:solidFill>
                  <a:schemeClr val="bg1"/>
                </a:solidFill>
              </a14:hiddenFill>
            </a:ext>
          </a:extLst>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0" indent="0" algn="just">
              <a:buNone/>
            </a:pPr>
            <a:r>
              <a:rPr lang="en-US" altLang="zh-CN" sz="2000" b="0" dirty="0">
                <a:latin typeface="Times New Roman" panose="02020603050405020304" pitchFamily="18" charset="0"/>
              </a:rPr>
              <a:t> Meeting Hall on the third floor of Jinling Library</a:t>
            </a:r>
            <a:endParaRPr lang="en-US" altLang="zh-CN" sz="2000" b="0" dirty="0">
              <a:latin typeface="Times New Roman" panose="02020603050405020304" pitchFamily="18" charset="0"/>
            </a:endParaRPr>
          </a:p>
          <a:p>
            <a:pPr marL="0" indent="0" algn="just">
              <a:buNone/>
            </a:pPr>
            <a:endParaRPr lang="en-US" altLang="zh-CN" sz="2000" b="0" dirty="0">
              <a:latin typeface="Times New Roman" panose="02020603050405020304" pitchFamily="18" charset="0"/>
            </a:endParaRPr>
          </a:p>
          <a:p>
            <a:pPr marL="0" indent="0">
              <a:buNone/>
            </a:pPr>
            <a:endParaRPr lang="zh-CN" altLang="en-US" sz="2000" b="0" dirty="0">
              <a:solidFill>
                <a:srgbClr val="282917"/>
              </a:solidFill>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9154">
                                            <p:txEl>
                                              <p:pRg st="0" end="0"/>
                                            </p:txEl>
                                          </p:spTgt>
                                        </p:tgtEl>
                                        <p:attrNameLst>
                                          <p:attrName>style.visibility</p:attrName>
                                        </p:attrNameLst>
                                      </p:cBhvr>
                                      <p:to>
                                        <p:strVal val="visible"/>
                                      </p:to>
                                    </p:set>
                                    <p:anim calcmode="lin" valueType="num">
                                      <p:cBhvr additive="base">
                                        <p:cTn id="7" dur="500" fill="hold"/>
                                        <p:tgtEl>
                                          <p:spTgt spid="4915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915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additive="base">
                                        <p:cTn id="1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 calcmode="lin" valueType="num">
                                      <p:cBhvr additive="base">
                                        <p:cTn id="25"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additive="base">
                                        <p:cTn id="3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内容占位符 2"/>
          <p:cNvSpPr>
            <a:spLocks noGrp="1"/>
          </p:cNvSpPr>
          <p:nvPr>
            <p:ph idx="1"/>
          </p:nvPr>
        </p:nvSpPr>
        <p:spPr>
          <a:xfrm>
            <a:off x="1185863" y="1709738"/>
            <a:ext cx="7477125" cy="443865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In this unit, you will learn:  </a:t>
            </a:r>
            <a:endPar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r>
              <a:rPr kumimoji="0" lang="en-US" altLang="zh-CN" sz="2000" b="0" i="0" u="none" strike="noStrike" kern="1200" cap="none" spc="0" normalizeH="0" baseline="0" noProof="0" dirty="0" smtClean="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the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connotation of a notice;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r>
              <a:rPr kumimoji="0" lang="en-US" altLang="zh-CN" sz="2000" b="0" i="0" u="none" strike="noStrike" kern="1200" cap="none" spc="0" normalizeH="0" baseline="0" noProof="0" dirty="0" smtClean="0">
                <a:ln>
                  <a:noFill/>
                </a:ln>
                <a:solidFill>
                  <a:schemeClr val="accent4"/>
                </a:solidFill>
                <a:effectLst/>
                <a:uLnTx/>
                <a:uFillTx/>
                <a:latin typeface="Times New Roman" panose="02020603050405020304" pitchFamily="18" charset="0"/>
                <a:ea typeface="+mn-ea"/>
                <a:cs typeface="Times New Roman" panose="02020603050405020304" pitchFamily="18" charset="0"/>
              </a:rPr>
              <a:t>the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typical types of notices;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r>
              <a:rPr kumimoji="0" lang="en-US" altLang="zh-CN" sz="2000" b="0" i="0" u="none" strike="noStrike" kern="1200" cap="none" spc="0" normalizeH="0" baseline="0" noProof="0" dirty="0" smtClean="0">
                <a:ln>
                  <a:noFill/>
                </a:ln>
                <a:solidFill>
                  <a:schemeClr val="accent4"/>
                </a:solidFill>
                <a:effectLst/>
                <a:uLnTx/>
                <a:uFillTx/>
                <a:latin typeface="Times New Roman" panose="02020603050405020304" pitchFamily="18" charset="0"/>
                <a:ea typeface="+mn-ea"/>
                <a:cs typeface="Times New Roman" panose="02020603050405020304" pitchFamily="18" charset="0"/>
              </a:rPr>
              <a:t>the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format and the content of a notice;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r>
              <a:rPr kumimoji="0" lang="en-US" altLang="zh-CN" sz="2000" b="0" i="0" u="none" strike="noStrike" kern="1200" cap="none" spc="0" normalizeH="0" baseline="0" noProof="0" dirty="0" smtClean="0">
                <a:ln>
                  <a:noFill/>
                </a:ln>
                <a:solidFill>
                  <a:schemeClr val="accent4"/>
                </a:solidFill>
                <a:effectLst/>
                <a:uLnTx/>
                <a:uFillTx/>
                <a:latin typeface="Times New Roman" panose="02020603050405020304" pitchFamily="18" charset="0"/>
                <a:ea typeface="+mn-ea"/>
                <a:cs typeface="Times New Roman" panose="02020603050405020304" pitchFamily="18" charset="0"/>
              </a:rPr>
              <a:t>how to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apply some useful expressions into practice;</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r>
              <a:rPr kumimoji="0" lang="en-US" altLang="zh-CN" sz="2000" b="0" i="0" u="none" strike="noStrike" kern="1200" cap="none" spc="0" normalizeH="0" baseline="0" noProof="0" dirty="0" smtClean="0">
                <a:ln>
                  <a:noFill/>
                </a:ln>
                <a:solidFill>
                  <a:schemeClr val="accent4"/>
                </a:solidFill>
                <a:effectLst/>
                <a:uLnTx/>
                <a:uFillTx/>
                <a:latin typeface="Times New Roman" panose="02020603050405020304" pitchFamily="18" charset="0"/>
                <a:ea typeface="+mn-ea"/>
                <a:cs typeface="Times New Roman" panose="02020603050405020304" pitchFamily="18" charset="0"/>
              </a:rPr>
              <a:t>how to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write a satisfactory notice with clear layout and complete content. </a:t>
            </a:r>
            <a:endParaRPr lang="en-US" altLang="zh-CN" b="0" noProof="0" dirty="0" smtClean="0">
              <a:latin typeface="Times New Roman" panose="02020603050405020304" pitchFamily="18" charset="0"/>
              <a:cs typeface="Times New Roman" panose="02020603050405020304" pitchFamily="18" charset="0"/>
            </a:endParaRPr>
          </a:p>
          <a:p>
            <a:pPr lvl="0">
              <a:defRPr/>
            </a:pPr>
            <a:r>
              <a:rPr lang="en-US" altLang="zh-CN" sz="2000" b="0" dirty="0" smtClean="0">
                <a:solidFill>
                  <a:schemeClr val="accent4"/>
                </a:solidFill>
                <a:latin typeface="Times New Roman" panose="02020603050405020304" pitchFamily="18" charset="0"/>
                <a:cs typeface="Times New Roman" panose="02020603050405020304" pitchFamily="18" charset="0"/>
              </a:rPr>
              <a:t>the workplace requirements and ethics for writing notices.</a:t>
            </a:r>
            <a:endParaRPr lang="en-US" altLang="zh-CN" sz="2000" b="0" dirty="0" smtClean="0">
              <a:solidFill>
                <a:schemeClr val="accent4"/>
              </a:solidFill>
              <a:latin typeface="Times New Roman" panose="02020603050405020304" pitchFamily="18" charset="0"/>
              <a:cs typeface="Times New Roman" panose="02020603050405020304" pitchFamily="18" charset="0"/>
            </a:endParaRPr>
          </a:p>
        </p:txBody>
      </p:sp>
      <p:sp>
        <p:nvSpPr>
          <p:cNvPr id="18434" name="标题 1"/>
          <p:cNvSpPr>
            <a:spLocks noGrp="1"/>
          </p:cNvSpPr>
          <p:nvPr>
            <p:ph type="title"/>
          </p:nvPr>
        </p:nvSpPr>
        <p:spPr>
          <a:xfrm>
            <a:off x="1185863" y="301625"/>
            <a:ext cx="7958137" cy="1011238"/>
          </a:xfrm>
        </p:spPr>
        <p:txBody>
          <a:bodyPr vert="horz" wrap="square" lIns="91440" tIns="45720" rIns="91440" bIns="45720" anchor="ctr" anchorCtr="0"/>
          <a:lstStyle/>
          <a:p>
            <a:br>
              <a:rPr lang="en-US" altLang="zh-CN" dirty="0">
                <a:solidFill>
                  <a:schemeClr val="tx1"/>
                </a:solidFill>
              </a:rPr>
            </a:br>
            <a:r>
              <a:rPr lang="en-US" altLang="zh-CN" dirty="0">
                <a:solidFill>
                  <a:srgbClr val="282917"/>
                </a:solidFill>
                <a:latin typeface="Times New Roman" panose="02020603050405020304" pitchFamily="18" charset="0"/>
              </a:rPr>
              <a:t>Ⅰ. </a:t>
            </a:r>
            <a:r>
              <a:rPr lang="en-US" altLang="zh-CN" u="sng" dirty="0">
                <a:solidFill>
                  <a:srgbClr val="282917"/>
                </a:solidFill>
                <a:latin typeface="Times New Roman" panose="02020603050405020304" pitchFamily="18" charset="0"/>
              </a:rPr>
              <a:t>Learning Objectives</a:t>
            </a:r>
            <a:r>
              <a:rPr lang="en-US" altLang="zh-CN" dirty="0">
                <a:solidFill>
                  <a:srgbClr val="282917"/>
                </a:solidFill>
                <a:latin typeface="Times New Roman" panose="02020603050405020304" pitchFamily="18" charset="0"/>
              </a:rPr>
              <a:t> </a:t>
            </a:r>
            <a:r>
              <a:rPr lang="en-US" altLang="zh-CN" sz="2400" dirty="0">
                <a:solidFill>
                  <a:srgbClr val="FF0000"/>
                </a:solidFill>
                <a:latin typeface="Times New Roman" panose="02020603050405020304" pitchFamily="18" charset="0"/>
              </a:rPr>
              <a:t>     </a:t>
            </a:r>
            <a:br>
              <a:rPr lang="en-US" altLang="zh-CN" dirty="0">
                <a:solidFill>
                  <a:schemeClr val="tx1"/>
                </a:solidFill>
              </a:rPr>
            </a:br>
            <a:endParaRPr lang="zh-CN" altLang="en-US" dirty="0"/>
          </a:p>
        </p:txBody>
      </p:sp>
    </p:spTree>
  </p:cSld>
  <p:clrMapOvr>
    <a:masterClrMapping/>
  </p:clrMapOvr>
  <p:transition>
    <p:sndAc>
      <p:stSnd>
        <p:snd r:embed="rId1" name="camera.wav"/>
      </p:stSnd>
    </p:sndAc>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标题 1"/>
          <p:cNvSpPr>
            <a:spLocks noGrp="1"/>
          </p:cNvSpPr>
          <p:nvPr>
            <p:ph type="title"/>
          </p:nvPr>
        </p:nvSpPr>
        <p:spPr>
          <a:xfrm>
            <a:off x="996950" y="665163"/>
            <a:ext cx="7958138" cy="1011237"/>
          </a:xfrm>
        </p:spPr>
        <p:txBody>
          <a:bodyPr vert="horz" wrap="square" lIns="91440" tIns="45720" rIns="91440" bIns="45720" anchor="ctr" anchorCtr="0"/>
          <a:lstStyle/>
          <a:p>
            <a:br>
              <a:rPr lang="en-US" altLang="zh-CN" dirty="0"/>
            </a:br>
            <a:r>
              <a:rPr lang="en-US" altLang="zh-CN" sz="2400" dirty="0">
                <a:solidFill>
                  <a:srgbClr val="282917"/>
                </a:solidFill>
                <a:latin typeface="Times New Roman" panose="02020603050405020304" pitchFamily="18" charset="0"/>
              </a:rPr>
              <a:t>Task 6 </a:t>
            </a:r>
            <a:br>
              <a:rPr lang="en-US" altLang="zh-CN" sz="2400" dirty="0">
                <a:solidFill>
                  <a:srgbClr val="282917"/>
                </a:solidFill>
                <a:latin typeface="Times New Roman" panose="02020603050405020304" pitchFamily="18" charset="0"/>
              </a:rPr>
            </a:br>
            <a:r>
              <a:rPr lang="en-US" altLang="zh-CN" sz="2400" dirty="0">
                <a:solidFill>
                  <a:srgbClr val="282917"/>
                </a:solidFill>
                <a:latin typeface="Times New Roman" panose="02020603050405020304" pitchFamily="18" charset="0"/>
              </a:rPr>
              <a:t>Directions: Write a notice for the General Manager’s Office, including the following information. </a:t>
            </a:r>
            <a:br>
              <a:rPr lang="en-US" altLang="zh-CN" sz="2400" dirty="0">
                <a:solidFill>
                  <a:srgbClr val="282917"/>
                </a:solidFill>
                <a:latin typeface="Times New Roman" panose="02020603050405020304" pitchFamily="18" charset="0"/>
              </a:rPr>
            </a:br>
            <a:br>
              <a:rPr lang="en-US" altLang="zh-CN" dirty="0">
                <a:solidFill>
                  <a:srgbClr val="282917"/>
                </a:solidFill>
                <a:latin typeface="Times New Roman" panose="02020603050405020304" pitchFamily="18" charset="0"/>
              </a:rPr>
            </a:br>
            <a:endParaRPr lang="zh-CN" altLang="en-US" dirty="0">
              <a:solidFill>
                <a:srgbClr val="282917"/>
              </a:solidFill>
              <a:latin typeface="Times New Roman" panose="02020603050405020304" pitchFamily="18" charset="0"/>
            </a:endParaRPr>
          </a:p>
        </p:txBody>
      </p:sp>
      <p:sp>
        <p:nvSpPr>
          <p:cNvPr id="3" name="内容占位符 2"/>
          <p:cNvSpPr>
            <a:spLocks noGrp="1"/>
          </p:cNvSpPr>
          <p:nvPr>
            <p:ph idx="1"/>
          </p:nvPr>
        </p:nvSpPr>
        <p:spPr>
          <a:xfrm>
            <a:off x="1030288" y="1385888"/>
            <a:ext cx="7745413" cy="5138738"/>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fr-FR"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fr-FR"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The company is to hold a meeting in the Meeting Hall to discuss the reform proposals on Thursday, July 18, at 2:30 p.m. All staff are required to attend the meeting.</a:t>
            </a:r>
            <a:endParaRPr kumimoji="0" lang="fr-FR"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51203" name="文本框 1"/>
          <p:cNvSpPr txBox="1"/>
          <p:nvPr/>
        </p:nvSpPr>
        <p:spPr>
          <a:xfrm>
            <a:off x="1299845" y="3747453"/>
            <a:ext cx="6888163" cy="1898650"/>
          </a:xfrm>
          <a:prstGeom prst="rect">
            <a:avLst/>
          </a:prstGeom>
          <a:noFill/>
          <a:ln w="9525" cap="flat" cmpd="sng">
            <a:solidFill>
              <a:srgbClr val="1C1C1C"/>
            </a:solidFill>
            <a:prstDash val="solid"/>
            <a:miter/>
            <a:headEnd type="none" w="med" len="med"/>
            <a:tailEnd type="none" w="med" len="med"/>
          </a:ln>
        </p:spPr>
        <p:txBody>
          <a:bodyPr anchor="t" anchorCtr="0">
            <a:spAutoFit/>
          </a:bodyPr>
          <a:lstStyle/>
          <a:p>
            <a:pPr marL="342900" indent="-342900" algn="ctr" eaLnBrk="0" hangingPunct="0">
              <a:lnSpc>
                <a:spcPct val="150000"/>
              </a:lnSpc>
              <a:spcBef>
                <a:spcPct val="20000"/>
              </a:spcBef>
              <a:buSzPct val="85000"/>
              <a:buFont typeface="Wingdings" panose="05000000000000000000" pitchFamily="2" charset="2"/>
            </a:pPr>
            <a:r>
              <a:rPr lang="en-US" altLang="zh-CN" sz="2000" dirty="0">
                <a:solidFill>
                  <a:schemeClr val="accent1"/>
                </a:solidFill>
                <a:latin typeface="Times New Roman" panose="02020603050405020304" pitchFamily="18" charset="0"/>
                <a:sym typeface="宋体" panose="02010600030101010101" pitchFamily="2" charset="-122"/>
              </a:rPr>
              <a:t>Notice</a:t>
            </a:r>
            <a:endParaRPr lang="en-US" altLang="zh-CN" sz="2000" dirty="0">
              <a:solidFill>
                <a:schemeClr val="accent1"/>
              </a:solidFill>
              <a:latin typeface="Times New Roman" panose="02020603050405020304" pitchFamily="18" charset="0"/>
              <a:sym typeface="宋体" panose="02010600030101010101" pitchFamily="2" charset="-122"/>
            </a:endParaRPr>
          </a:p>
          <a:p>
            <a:pPr marL="342900" indent="-342900" eaLnBrk="0" hangingPunct="0">
              <a:spcBef>
                <a:spcPct val="20000"/>
              </a:spcBef>
              <a:buSzPct val="85000"/>
              <a:buFont typeface="Wingdings" panose="05000000000000000000" pitchFamily="2" charset="2"/>
            </a:pPr>
            <a:r>
              <a:rPr lang="en-US" altLang="zh-CN" sz="2000" b="0" dirty="0">
                <a:solidFill>
                  <a:schemeClr val="accent1"/>
                </a:solidFill>
                <a:latin typeface="Times New Roman" panose="02020603050405020304" pitchFamily="18" charset="0"/>
                <a:sym typeface="宋体" panose="02010600030101010101" pitchFamily="2" charset="-122"/>
              </a:rPr>
              <a:t>              All staff are required to attend the meeting in the Meeting Hall to discuss the reform proposals on Thursday, July 18, at 2:30 p.m. </a:t>
            </a:r>
            <a:endParaRPr lang="en-US" altLang="zh-CN" sz="2000" b="0" dirty="0">
              <a:solidFill>
                <a:schemeClr val="accent1"/>
              </a:solidFill>
              <a:latin typeface="Times New Roman" panose="02020603050405020304" pitchFamily="18" charset="0"/>
              <a:sym typeface="宋体" panose="02010600030101010101" pitchFamily="2" charset="-122"/>
            </a:endParaRPr>
          </a:p>
          <a:p>
            <a:pPr marL="342900" indent="-342900" eaLnBrk="0" hangingPunct="0">
              <a:spcBef>
                <a:spcPct val="20000"/>
              </a:spcBef>
              <a:buSzPct val="85000"/>
              <a:buFont typeface="Wingdings" panose="05000000000000000000" pitchFamily="2" charset="2"/>
            </a:pPr>
            <a:endParaRPr lang="en-US" altLang="zh-CN" sz="2000" b="0" dirty="0">
              <a:solidFill>
                <a:schemeClr val="accent1"/>
              </a:solidFill>
              <a:latin typeface="Times New Roman" panose="02020603050405020304" pitchFamily="18" charset="0"/>
            </a:endParaRPr>
          </a:p>
        </p:txBody>
      </p:sp>
      <p:sp>
        <p:nvSpPr>
          <p:cNvPr id="2" name="文本框 1"/>
          <p:cNvSpPr txBox="1"/>
          <p:nvPr/>
        </p:nvSpPr>
        <p:spPr>
          <a:xfrm>
            <a:off x="1229360" y="3138805"/>
            <a:ext cx="4572000" cy="398780"/>
          </a:xfrm>
          <a:prstGeom prst="rect">
            <a:avLst/>
          </a:prstGeom>
          <a:noFill/>
        </p:spPr>
        <p:txBody>
          <a:bodyPr wrap="square" rtlCol="0" anchor="t">
            <a:spAutoFit/>
            <a:scene3d>
              <a:camera prst="orthographicFront"/>
              <a:lightRig rig="threePt" dir="t"/>
            </a:scene3d>
          </a:bodyPr>
          <a:lstStyle/>
          <a:p>
            <a:pPr>
              <a:buNone/>
            </a:pPr>
            <a:r>
              <a:rPr lang="en-US" altLang="zh-CN" sz="2000" dirty="0">
                <a:solidFill>
                  <a:schemeClr val="accent1"/>
                </a:solidFill>
                <a:effectLst>
                  <a:outerShdw blurRad="38100" dist="25400" dir="5400000" algn="ctr" rotWithShape="0">
                    <a:srgbClr val="6E747A">
                      <a:alpha val="43000"/>
                    </a:srgbClr>
                  </a:outerShdw>
                </a:effectLst>
                <a:latin typeface="Times New Roman" panose="02020603050405020304" pitchFamily="18" charset="0"/>
                <a:sym typeface="+mn-ea"/>
              </a:rPr>
              <a:t>Suggested Answers:</a:t>
            </a:r>
            <a:endParaRPr lang="en-US" altLang="zh-CN" sz="2000" dirty="0">
              <a:solidFill>
                <a:schemeClr val="accent1"/>
              </a:solidFill>
              <a:effectLst>
                <a:outerShdw blurRad="38100" dist="25400" dir="5400000" algn="ctr" rotWithShape="0">
                  <a:srgbClr val="6E747A">
                    <a:alpha val="43000"/>
                  </a:srgbClr>
                </a:outerShdw>
              </a:effectLst>
              <a:latin typeface="Times New Roman" panose="02020603050405020304" pitchFamily="18" charset="0"/>
              <a:sym typeface="+mn-ea"/>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1203"/>
                                        </p:tgtEl>
                                        <p:attrNameLst>
                                          <p:attrName>style.visibility</p:attrName>
                                        </p:attrNameLst>
                                      </p:cBhvr>
                                      <p:to>
                                        <p:strVal val="visible"/>
                                      </p:to>
                                    </p:set>
                                    <p:anim calcmode="lin" valueType="num">
                                      <p:cBhvr additive="base">
                                        <p:cTn id="13" dur="500"/>
                                        <p:tgtEl>
                                          <p:spTgt spid="51203"/>
                                        </p:tgtEl>
                                        <p:attrNameLst>
                                          <p:attrName>ppt_y</p:attrName>
                                        </p:attrNameLst>
                                      </p:cBhvr>
                                      <p:tavLst>
                                        <p:tav tm="0">
                                          <p:val>
                                            <p:strVal val="#ppt_y+#ppt_h*1.125000"/>
                                          </p:val>
                                        </p:tav>
                                        <p:tav tm="100000">
                                          <p:val>
                                            <p:strVal val="#ppt_y"/>
                                          </p:val>
                                        </p:tav>
                                      </p:tavLst>
                                    </p:anim>
                                    <p:animEffect transition="in" filter="wipe(up)">
                                      <p:cBhvr>
                                        <p:cTn id="14" dur="500"/>
                                        <p:tgtEl>
                                          <p:spTgt spid="51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ldLvl="0" animBg="1"/>
      <p:bldP spid="51203" grpId="1" animBg="1"/>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标题 1"/>
          <p:cNvSpPr>
            <a:spLocks noGrp="1"/>
          </p:cNvSpPr>
          <p:nvPr>
            <p:ph type="title"/>
          </p:nvPr>
        </p:nvSpPr>
        <p:spPr>
          <a:xfrm>
            <a:off x="1185863" y="198438"/>
            <a:ext cx="7958137" cy="1011237"/>
          </a:xfrm>
        </p:spPr>
        <p:txBody>
          <a:bodyPr vert="horz" wrap="square" lIns="91440" tIns="45720" rIns="91440" bIns="45720" anchor="ctr" anchorCtr="0"/>
          <a:lstStyle/>
          <a:p>
            <a:r>
              <a:rPr lang="en-US" altLang="zh-CN" dirty="0">
                <a:solidFill>
                  <a:srgbClr val="282917"/>
                </a:solidFill>
                <a:latin typeface="Times New Roman" panose="02020603050405020304" pitchFamily="18" charset="0"/>
              </a:rPr>
              <a:t>VII. </a:t>
            </a:r>
            <a:r>
              <a:rPr lang="en-US" altLang="zh-CN" u="sng" dirty="0">
                <a:solidFill>
                  <a:srgbClr val="282917"/>
                </a:solidFill>
                <a:latin typeface="Times New Roman" panose="02020603050405020304" pitchFamily="18" charset="0"/>
              </a:rPr>
              <a:t>Read for Reference</a:t>
            </a:r>
            <a:r>
              <a:rPr lang="en-US" altLang="zh-CN" dirty="0">
                <a:solidFill>
                  <a:srgbClr val="282917"/>
                </a:solidFill>
                <a:latin typeface="Times New Roman" panose="02020603050405020304" pitchFamily="18" charset="0"/>
              </a:rPr>
              <a:t>                          </a:t>
            </a:r>
            <a:br>
              <a:rPr lang="zh-CN" altLang="zh-CN" dirty="0">
                <a:solidFill>
                  <a:srgbClr val="282917"/>
                </a:solidFill>
                <a:latin typeface="Times New Roman" panose="02020603050405020304" pitchFamily="18" charset="0"/>
              </a:rPr>
            </a:br>
            <a:r>
              <a:rPr lang="en-US" altLang="zh-CN" sz="2400" dirty="0">
                <a:solidFill>
                  <a:srgbClr val="282917"/>
                </a:solidFill>
                <a:latin typeface="Times New Roman" panose="02020603050405020304" pitchFamily="18" charset="0"/>
              </a:rPr>
              <a:t>1.Tour Notice</a:t>
            </a:r>
            <a:br>
              <a:rPr lang="zh-CN" altLang="zh-CN" sz="2400" dirty="0">
                <a:solidFill>
                  <a:srgbClr val="282917"/>
                </a:solidFill>
                <a:latin typeface="Times New Roman" panose="02020603050405020304" pitchFamily="18" charset="0"/>
              </a:rPr>
            </a:br>
            <a:endParaRPr lang="zh-CN" altLang="en-US" sz="2400" dirty="0">
              <a:solidFill>
                <a:srgbClr val="282917"/>
              </a:solidFill>
              <a:latin typeface="Times New Roman" panose="02020603050405020304" pitchFamily="18" charset="0"/>
            </a:endParaRPr>
          </a:p>
        </p:txBody>
      </p:sp>
      <p:sp>
        <p:nvSpPr>
          <p:cNvPr id="3" name="内容占位符 2"/>
          <p:cNvSpPr>
            <a:spLocks noGrp="1"/>
          </p:cNvSpPr>
          <p:nvPr>
            <p:ph idx="1"/>
          </p:nvPr>
        </p:nvSpPr>
        <p:spPr>
          <a:xfrm>
            <a:off x="1185863" y="1538288"/>
            <a:ext cx="7662863" cy="4078288"/>
          </a:xfrm>
          <a:ln>
            <a:solidFill>
              <a:srgbClr val="1C1C1C"/>
            </a:solidFill>
          </a:ln>
        </p:spPr>
        <p:txBody>
          <a:bodyPr vert="horz" wrap="square" lIns="91440" tIns="45720" rIns="91440" bIns="45720" numCol="1" anchor="t" anchorCtr="0" compatLnSpc="1"/>
          <a:lstStyle/>
          <a:p>
            <a:pPr marL="342900" marR="0" lvl="0" indent="-342900" algn="ctr"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ctr"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Qinghui Tour Group</a:t>
            </a:r>
            <a:endPar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ctr"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Schedule for Saturday, May 28</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ctr"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ctr"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8:30 a.m.    Meet in the hotel lobby(酒店大厅)</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ctr"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8:40 a.m.    Board bus for Baiyun Mountain</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ctr"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11:00 a.m.   Board bus for the Canton Tower</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ctr"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12:00 p.m.   Lunch in Lutèce France Cuisine</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ctr"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2:00 p.m.    Board bus for Guangdong Museu</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5:00 p.m.    Return to the hotel</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标题 1"/>
          <p:cNvSpPr>
            <a:spLocks noGrp="1"/>
          </p:cNvSpPr>
          <p:nvPr>
            <p:ph type="title"/>
          </p:nvPr>
        </p:nvSpPr>
        <p:spPr>
          <a:xfrm>
            <a:off x="1055688" y="530225"/>
            <a:ext cx="7958137" cy="546100"/>
          </a:xfrm>
        </p:spPr>
        <p:txBody>
          <a:bodyPr vert="horz" wrap="square" lIns="91440" tIns="45720" rIns="91440" bIns="45720" anchor="ctr" anchorCtr="0"/>
          <a:lstStyle/>
          <a:p>
            <a:r>
              <a:rPr lang="en-US" altLang="zh-CN" sz="2400" dirty="0">
                <a:solidFill>
                  <a:srgbClr val="282917"/>
                </a:solidFill>
                <a:latin typeface="Times New Roman" panose="02020603050405020304" pitchFamily="18" charset="0"/>
              </a:rPr>
              <a:t>2. Notice of Engagement</a:t>
            </a:r>
            <a:br>
              <a:rPr lang="zh-CN" altLang="zh-CN" sz="2400" dirty="0">
                <a:solidFill>
                  <a:srgbClr val="282917"/>
                </a:solidFill>
                <a:latin typeface="Times New Roman" panose="02020603050405020304" pitchFamily="18" charset="0"/>
              </a:rPr>
            </a:br>
            <a:endParaRPr lang="zh-CN" altLang="en-US" sz="2400" b="0" dirty="0">
              <a:solidFill>
                <a:srgbClr val="282917"/>
              </a:solidFill>
              <a:latin typeface="Times New Roman" panose="02020603050405020304" pitchFamily="18" charset="0"/>
            </a:endParaRPr>
          </a:p>
        </p:txBody>
      </p:sp>
      <p:sp>
        <p:nvSpPr>
          <p:cNvPr id="3" name="内容占位符 2"/>
          <p:cNvSpPr>
            <a:spLocks noGrp="1"/>
          </p:cNvSpPr>
          <p:nvPr>
            <p:ph idx="1"/>
          </p:nvPr>
        </p:nvSpPr>
        <p:spPr>
          <a:xfrm>
            <a:off x="1057275" y="1652588"/>
            <a:ext cx="7812088" cy="2178050"/>
          </a:xfrm>
          <a:ln>
            <a:solidFill>
              <a:srgbClr val="1C1C1C"/>
            </a:solidFill>
          </a:ln>
        </p:spPr>
        <p:txBody>
          <a:bodyPr vert="horz" wrap="square" lIns="91440" tIns="45720" rIns="91440" bIns="45720" numCol="1" anchor="t" anchorCtr="0" compatLnSpc="1"/>
          <a:lstStyle/>
          <a:p>
            <a:pPr marL="342900" marR="0" lvl="0" indent="-342900" algn="ctr"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ctr"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NOTICE OF ENGAGEMENT（订婚喜讯）</a:t>
            </a:r>
            <a:endPar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Mr. And Mrs. Holand Welshman have the honor to announce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the engagement of their daughter, Miss Lucy, to Mr. Samuel Russell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on Saturday, August 11, 2000.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标题 1"/>
          <p:cNvSpPr>
            <a:spLocks noGrp="1"/>
          </p:cNvSpPr>
          <p:nvPr>
            <p:ph type="title"/>
          </p:nvPr>
        </p:nvSpPr>
        <p:spPr>
          <a:xfrm>
            <a:off x="1055688" y="441325"/>
            <a:ext cx="7958137" cy="546100"/>
          </a:xfrm>
        </p:spPr>
        <p:txBody>
          <a:bodyPr vert="horz" wrap="square" lIns="91440" tIns="45720" rIns="91440" bIns="45720" anchor="ctr" anchorCtr="0"/>
          <a:lstStyle/>
          <a:p>
            <a:r>
              <a:rPr lang="en-US" altLang="zh-CN" sz="2400" dirty="0">
                <a:solidFill>
                  <a:srgbClr val="282917"/>
                </a:solidFill>
                <a:latin typeface="Times New Roman" panose="02020603050405020304" pitchFamily="18" charset="0"/>
              </a:rPr>
              <a:t>3.Removal Notice</a:t>
            </a:r>
            <a:endParaRPr lang="en-US" altLang="zh-CN" sz="2400" dirty="0">
              <a:solidFill>
                <a:srgbClr val="282917"/>
              </a:solidFill>
              <a:latin typeface="Times New Roman" panose="02020603050405020304" pitchFamily="18" charset="0"/>
            </a:endParaRPr>
          </a:p>
        </p:txBody>
      </p:sp>
      <p:sp>
        <p:nvSpPr>
          <p:cNvPr id="3" name="内容占位符 2"/>
          <p:cNvSpPr>
            <a:spLocks noGrp="1"/>
          </p:cNvSpPr>
          <p:nvPr>
            <p:ph idx="1"/>
          </p:nvPr>
        </p:nvSpPr>
        <p:spPr>
          <a:xfrm>
            <a:off x="1363663" y="1206500"/>
            <a:ext cx="7424738" cy="5454650"/>
          </a:xfrm>
          <a:ln>
            <a:solidFill>
              <a:srgbClr val="1C1C1C"/>
            </a:solidFill>
          </a:ln>
        </p:spPr>
        <p:txBody>
          <a:bodyPr vert="horz" wrap="square" lIns="91440" tIns="45720" rIns="91440" bIns="45720" numCol="1" anchor="t" anchorCtr="0" compatLnSpc="1"/>
          <a:lstStyle/>
          <a:p>
            <a:pPr marL="342900" marR="0" lvl="0" indent="-342900" algn="ctr"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Removal Notice（搬迁通知）</a:t>
            </a:r>
            <a:endPar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ctr"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Kindly note that our Fuyi Decoration Company will be relocated to the</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following address with effect from July 1, 2017.</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New Address: No. 86 Jianyang Road, Dongshan District, Jieyang</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Telephone numbers and fax numbers remain unchanged.</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Thanks for your kind attention and continuous support.</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With warmest regards,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en-US" altLang="zh-CN" sz="2000" b="1" i="1"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Peter Huang</a:t>
            </a:r>
            <a:endParaRPr kumimoji="0" lang="en-US" altLang="zh-CN" sz="2000" b="1" i="1"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1" i="1"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Fuyi Decoration Company</a:t>
            </a:r>
            <a:endParaRPr kumimoji="0" lang="en-US" altLang="zh-CN" sz="2000" b="1" i="1"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6111"/>
          <p:cNvGrpSpPr/>
          <p:nvPr/>
        </p:nvGrpSpPr>
        <p:grpSpPr>
          <a:xfrm>
            <a:off x="5932488" y="5632450"/>
            <a:ext cx="669925" cy="654050"/>
            <a:chOff x="4027" y="3016"/>
            <a:chExt cx="515" cy="505"/>
          </a:xfrm>
        </p:grpSpPr>
        <p:sp>
          <p:nvSpPr>
            <p:cNvPr id="26113" name="椭圆 26112"/>
            <p:cNvSpPr/>
            <p:nvPr/>
          </p:nvSpPr>
          <p:spPr>
            <a:xfrm>
              <a:off x="4027" y="3016"/>
              <a:ext cx="515" cy="505"/>
            </a:xfrm>
            <a:prstGeom prst="ellipse">
              <a:avLst/>
            </a:prstGeom>
            <a:gradFill rotWithShape="1">
              <a:gsLst>
                <a:gs pos="0">
                  <a:schemeClr val="hlink">
                    <a:gamma/>
                    <a:shade val="44314"/>
                    <a:invGamma/>
                  </a:schemeClr>
                </a:gs>
                <a:gs pos="50000">
                  <a:schemeClr val="hlink"/>
                </a:gs>
                <a:gs pos="100000">
                  <a:schemeClr va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55299" name="图片 26113" descr="sphere_highlight"/>
            <p:cNvPicPr>
              <a:picLocks noChangeAspect="1"/>
            </p:cNvPicPr>
            <p:nvPr/>
          </p:nvPicPr>
          <p:blipFill>
            <a:blip r:embed="rId1" cstate="print"/>
            <a:stretch>
              <a:fillRect/>
            </a:stretch>
          </p:blipFill>
          <p:spPr>
            <a:xfrm>
              <a:off x="4046" y="3018"/>
              <a:ext cx="470" cy="241"/>
            </a:xfrm>
            <a:prstGeom prst="rect">
              <a:avLst/>
            </a:prstGeom>
            <a:noFill/>
            <a:ln w="9525">
              <a:noFill/>
            </a:ln>
          </p:spPr>
        </p:pic>
      </p:grpSp>
      <p:grpSp>
        <p:nvGrpSpPr>
          <p:cNvPr id="3" name="组合 26114"/>
          <p:cNvGrpSpPr/>
          <p:nvPr/>
        </p:nvGrpSpPr>
        <p:grpSpPr>
          <a:xfrm>
            <a:off x="7323138" y="5181600"/>
            <a:ext cx="349250" cy="339725"/>
            <a:chOff x="4027" y="3016"/>
            <a:chExt cx="515" cy="505"/>
          </a:xfrm>
        </p:grpSpPr>
        <p:sp>
          <p:nvSpPr>
            <p:cNvPr id="26116" name="椭圆 26115"/>
            <p:cNvSpPr/>
            <p:nvPr/>
          </p:nvSpPr>
          <p:spPr>
            <a:xfrm>
              <a:off x="4027" y="3016"/>
              <a:ext cx="515" cy="505"/>
            </a:xfrm>
            <a:prstGeom prst="ellipse">
              <a:avLst/>
            </a:prstGeom>
            <a:gradFill rotWithShape="1">
              <a:gsLst>
                <a:gs pos="0">
                  <a:schemeClr val="folHlink">
                    <a:gamma/>
                    <a:shade val="44314"/>
                    <a:invGamma/>
                  </a:schemeClr>
                </a:gs>
                <a:gs pos="50000">
                  <a:schemeClr val="folHlink"/>
                </a:gs>
                <a:gs pos="100000">
                  <a:schemeClr val="fo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55302" name="图片 26116" descr="sphere_highlight"/>
            <p:cNvPicPr>
              <a:picLocks noChangeAspect="1"/>
            </p:cNvPicPr>
            <p:nvPr/>
          </p:nvPicPr>
          <p:blipFill>
            <a:blip r:embed="rId2" cstate="print"/>
            <a:stretch>
              <a:fillRect/>
            </a:stretch>
          </p:blipFill>
          <p:spPr>
            <a:xfrm>
              <a:off x="4046" y="3018"/>
              <a:ext cx="470" cy="241"/>
            </a:xfrm>
            <a:prstGeom prst="rect">
              <a:avLst/>
            </a:prstGeom>
            <a:noFill/>
            <a:ln w="9525">
              <a:noFill/>
            </a:ln>
          </p:spPr>
        </p:pic>
      </p:grpSp>
      <p:sp>
        <p:nvSpPr>
          <p:cNvPr id="26118" name="椭圆 26117"/>
          <p:cNvSpPr/>
          <p:nvPr/>
        </p:nvSpPr>
        <p:spPr>
          <a:xfrm>
            <a:off x="3862388" y="5168900"/>
            <a:ext cx="1082675" cy="1071563"/>
          </a:xfrm>
          <a:prstGeom prst="ellipse">
            <a:avLst/>
          </a:prstGeom>
          <a:blipFill rotWithShape="1">
            <a:blip r:embed="rId3" cstate="print"/>
            <a:stretch>
              <a:fillRect/>
            </a:stretch>
          </a:blipFill>
          <a:ln w="28575" cap="flat" cmpd="sng">
            <a:solidFill>
              <a:schemeClr val="bg1">
                <a:alpha val="70195"/>
              </a:schemeClr>
            </a:solidFill>
            <a:prstDash val="solid"/>
            <a:round/>
            <a:headEnd type="none" w="med" len="med"/>
            <a:tailEnd type="none" w="med" len="med"/>
          </a:ln>
          <a:effectLst>
            <a:outerShdw dist="107763" dir="2699999" algn="ctr" rotWithShape="0">
              <a:schemeClr val="tx2">
                <a:alpha val="50000"/>
              </a:schemeClr>
            </a:outerShdw>
          </a:effectLst>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26119" name="椭圆 26118"/>
          <p:cNvSpPr/>
          <p:nvPr/>
        </p:nvSpPr>
        <p:spPr>
          <a:xfrm>
            <a:off x="0" y="400050"/>
            <a:ext cx="2609850" cy="2624138"/>
          </a:xfrm>
          <a:prstGeom prst="ellipse">
            <a:avLst/>
          </a:prstGeom>
          <a:blipFill rotWithShape="1">
            <a:blip r:embed="rId4" cstate="print"/>
            <a:stretch>
              <a:fillRect/>
            </a:stretch>
          </a:blipFill>
          <a:ln w="76200" cap="flat" cmpd="sng">
            <a:solidFill>
              <a:schemeClr val="bg1">
                <a:alpha val="70195"/>
              </a:schemeClr>
            </a:solidFill>
            <a:prstDash val="solid"/>
            <a:round/>
            <a:headEnd type="none" w="med" len="med"/>
            <a:tailEnd type="none" w="med" len="med"/>
          </a:ln>
          <a:effectLst>
            <a:outerShdw dist="107763" dir="2699999" algn="ctr" rotWithShape="0">
              <a:schemeClr val="tx2">
                <a:alpha val="50000"/>
              </a:schemeClr>
            </a:outerShdw>
          </a:effectLst>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26120" name="椭圆 26119"/>
          <p:cNvSpPr/>
          <p:nvPr/>
        </p:nvSpPr>
        <p:spPr>
          <a:xfrm>
            <a:off x="1428750" y="3671888"/>
            <a:ext cx="1911350" cy="1892300"/>
          </a:xfrm>
          <a:prstGeom prst="ellipse">
            <a:avLst/>
          </a:prstGeom>
          <a:blipFill rotWithShape="1">
            <a:blip r:embed="rId5" cstate="print"/>
            <a:stretch>
              <a:fillRect/>
            </a:stretch>
          </a:blipFill>
          <a:ln w="57150" cap="flat" cmpd="sng">
            <a:solidFill>
              <a:schemeClr val="bg1">
                <a:alpha val="70195"/>
              </a:schemeClr>
            </a:solidFill>
            <a:prstDash val="solid"/>
            <a:round/>
            <a:headEnd type="none" w="med" len="med"/>
            <a:tailEnd type="none" w="med" len="med"/>
          </a:ln>
          <a:effectLst>
            <a:outerShdw dist="107763" dir="2699999" algn="ctr" rotWithShape="0">
              <a:schemeClr val="tx2">
                <a:alpha val="50000"/>
              </a:schemeClr>
            </a:outerShdw>
          </a:effectLst>
        </p:spPr>
        <p:txBody>
          <a:bodyPr anchor="t" anchorCtr="0"/>
          <a:lstStyle/>
          <a:p>
            <a:pPr algn="ctr"/>
            <a:endParaRPr lang="zh-CN" altLang="en-US" dirty="0">
              <a:latin typeface="Arial" panose="020B0604020202020204" pitchFamily="34" charset="0"/>
              <a:ea typeface="宋体" panose="02010600030101010101" pitchFamily="2" charset="-122"/>
            </a:endParaRPr>
          </a:p>
        </p:txBody>
      </p:sp>
      <p:sp>
        <p:nvSpPr>
          <p:cNvPr id="14" name="TextBox 13"/>
          <p:cNvSpPr txBox="1"/>
          <p:nvPr/>
        </p:nvSpPr>
        <p:spPr>
          <a:xfrm>
            <a:off x="2595562" y="2537389"/>
            <a:ext cx="6548438" cy="2308225"/>
          </a:xfrm>
          <a:prstGeom prst="rect">
            <a:avLst/>
          </a:prstGeom>
          <a:noFill/>
        </p:spPr>
        <p:txBody>
          <a:bodyPr>
            <a:spAutoFit/>
          </a:bodyPr>
          <a:lstStyle/>
          <a:p>
            <a:pPr marR="0" defTabSz="914400">
              <a:buClrTx/>
              <a:buSzTx/>
              <a:buFontTx/>
              <a:buNone/>
              <a:defRPr/>
            </a:pPr>
            <a:r>
              <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sym typeface="+mn-ea"/>
              </a:rPr>
              <a:t>Thank you for your attention !</a:t>
            </a:r>
            <a:endPar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sym typeface="+mn-ea"/>
            </a:endParaRPr>
          </a:p>
          <a:p>
            <a:pPr marR="0" defTabSz="914400">
              <a:buClrTx/>
              <a:buSzTx/>
              <a:buFontTx/>
              <a:buNone/>
              <a:defRPr/>
            </a:pPr>
            <a:r>
              <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en-US"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sym typeface="+mn-ea"/>
              </a:rPr>
              <a:t>谢谢观赏！</a:t>
            </a:r>
            <a:endPar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sym typeface="+mn-ea"/>
            </a:endParaRPr>
          </a:p>
          <a:p>
            <a:pPr marR="0" defTabSz="914400">
              <a:buClrTx/>
              <a:buSzTx/>
              <a:buFontTx/>
              <a:buNone/>
              <a:defRPr/>
            </a:pPr>
            <a:r>
              <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sym typeface="+mn-ea"/>
              </a:rPr>
              <a:t>            </a:t>
            </a:r>
            <a:endPar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sym typeface="+mn-ea"/>
            </a:endParaRPr>
          </a:p>
          <a:p>
            <a:pPr marR="0" defTabSz="914400">
              <a:buClrTx/>
              <a:buSzTx/>
              <a:buFontTx/>
              <a:buNone/>
              <a:defRPr/>
            </a:pPr>
            <a:r>
              <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sym typeface="+mn-ea"/>
              </a:rPr>
              <a:t>                    </a:t>
            </a:r>
            <a:endParaRPr kumimoji="0" lang="zh-CN" altLang="en-US" sz="24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ransition>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3"/>
                                        </p:tgtEl>
                                        <p:attrNameLst>
                                          <p:attrName>ppt_x</p:attrName>
                                          <p:attrName>ppt_y</p:attrName>
                                        </p:attrNameLst>
                                      </p:cBhvr>
                                      <p:rCtr x="-370000" y="550000"/>
                                    </p:animMotion>
                                  </p:childTnLst>
                                </p:cTn>
                              </p:par>
                              <p:par>
                                <p:cTn id="12" presetID="53" presetClass="entr" presetSubtype="16" fill="hold" nodeType="withEffect">
                                  <p:stCondLst>
                                    <p:cond delay="280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Effect transition="in" filter="fade">
                                      <p:cBhvr>
                                        <p:cTn id="16" dur="1000"/>
                                        <p:tgtEl>
                                          <p:spTgt spid="2"/>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2"/>
                                        </p:tgtEl>
                                        <p:attrNameLst>
                                          <p:attrName>ppt_x</p:attrName>
                                          <p:attrName>ppt_y</p:attrName>
                                        </p:attrNameLst>
                                      </p:cBhvr>
                                      <p:rCtr x="-880000" y="890000"/>
                                    </p:animMotion>
                                  </p:childTnLst>
                                </p:cTn>
                              </p:par>
                            </p:childTnLst>
                          </p:cTn>
                        </p:par>
                        <p:par>
                          <p:cTn id="19" fill="hold">
                            <p:stCondLst>
                              <p:cond delay="3200"/>
                            </p:stCondLst>
                            <p:childTnLst>
                              <p:par>
                                <p:cTn id="20" presetID="10" presetClass="entr" presetSubtype="0" fill="hold" nodeType="afterEffect">
                                  <p:stCondLst>
                                    <p:cond delay="0"/>
                                  </p:stCondLst>
                                  <p:childTnLst>
                                    <p:set>
                                      <p:cBhvr>
                                        <p:cTn id="21" dur="1" fill="hold">
                                          <p:stCondLst>
                                            <p:cond delay="0"/>
                                          </p:stCondLst>
                                        </p:cTn>
                                        <p:tgtEl>
                                          <p:spTgt spid="26118"/>
                                        </p:tgtEl>
                                        <p:attrNameLst>
                                          <p:attrName>style.visibility</p:attrName>
                                        </p:attrNameLst>
                                      </p:cBhvr>
                                      <p:to>
                                        <p:strVal val="visible"/>
                                      </p:to>
                                    </p:set>
                                    <p:animEffect transition="in" filter="fade">
                                      <p:cBhvr>
                                        <p:cTn id="22" dur="1000"/>
                                        <p:tgtEl>
                                          <p:spTgt spid="26118"/>
                                        </p:tgtEl>
                                      </p:cBhvr>
                                    </p:animEffect>
                                  </p:childTnLst>
                                </p:cTn>
                              </p:par>
                            </p:childTnLst>
                          </p:cTn>
                        </p:par>
                        <p:par>
                          <p:cTn id="23" fill="hold">
                            <p:stCondLst>
                              <p:cond delay="4200"/>
                            </p:stCondLst>
                            <p:childTnLst>
                              <p:par>
                                <p:cTn id="24" presetID="10" presetClass="entr" presetSubtype="0" fill="hold" nodeType="afterEffect">
                                  <p:stCondLst>
                                    <p:cond delay="0"/>
                                  </p:stCondLst>
                                  <p:childTnLst>
                                    <p:set>
                                      <p:cBhvr>
                                        <p:cTn id="25" dur="1" fill="hold">
                                          <p:stCondLst>
                                            <p:cond delay="0"/>
                                          </p:stCondLst>
                                        </p:cTn>
                                        <p:tgtEl>
                                          <p:spTgt spid="26120"/>
                                        </p:tgtEl>
                                        <p:attrNameLst>
                                          <p:attrName>style.visibility</p:attrName>
                                        </p:attrNameLst>
                                      </p:cBhvr>
                                      <p:to>
                                        <p:strVal val="visible"/>
                                      </p:to>
                                    </p:set>
                                    <p:animEffect transition="in" filter="fade">
                                      <p:cBhvr>
                                        <p:cTn id="26" dur="1000"/>
                                        <p:tgtEl>
                                          <p:spTgt spid="26120"/>
                                        </p:tgtEl>
                                      </p:cBhvr>
                                    </p:animEffect>
                                  </p:childTnLst>
                                </p:cTn>
                              </p:par>
                            </p:childTnLst>
                          </p:cTn>
                        </p:par>
                        <p:par>
                          <p:cTn id="27" fill="hold">
                            <p:stCondLst>
                              <p:cond delay="5200"/>
                            </p:stCondLst>
                            <p:childTnLst>
                              <p:par>
                                <p:cTn id="28" presetID="10" presetClass="entr" presetSubtype="0" fill="hold" nodeType="afterEffect">
                                  <p:stCondLst>
                                    <p:cond delay="0"/>
                                  </p:stCondLst>
                                  <p:childTnLst>
                                    <p:set>
                                      <p:cBhvr>
                                        <p:cTn id="29" dur="1" fill="hold">
                                          <p:stCondLst>
                                            <p:cond delay="0"/>
                                          </p:stCondLst>
                                        </p:cTn>
                                        <p:tgtEl>
                                          <p:spTgt spid="26119"/>
                                        </p:tgtEl>
                                        <p:attrNameLst>
                                          <p:attrName>style.visibility</p:attrName>
                                        </p:attrNameLst>
                                      </p:cBhvr>
                                      <p:to>
                                        <p:strVal val="visible"/>
                                      </p:to>
                                    </p:set>
                                    <p:animEffect transition="in" filter="fade">
                                      <p:cBhvr>
                                        <p:cTn id="30" dur="1000"/>
                                        <p:tgtEl>
                                          <p:spTgt spid="26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内容占位符 2"/>
          <p:cNvSpPr>
            <a:spLocks noGrp="1"/>
          </p:cNvSpPr>
          <p:nvPr>
            <p:ph idx="1"/>
          </p:nvPr>
        </p:nvSpPr>
        <p:spPr>
          <a:xfrm>
            <a:off x="909638" y="1074738"/>
            <a:ext cx="7729538" cy="5360988"/>
          </a:xfrm>
        </p:spPr>
        <p:txBody>
          <a:bodyPr vert="horz" wrap="square" lIns="91440" tIns="45720" rIns="91440" bIns="45720" numCol="1" anchor="t" anchorCtr="0" compatLnSpc="1"/>
          <a:lstStyle/>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3200" b="1" i="0" u="none" strike="noStrike" kern="1200" cap="none" spc="0" normalizeH="0" baseline="0" noProof="0" dirty="0">
                <a:ln>
                  <a:noFill/>
                </a:ln>
                <a:solidFill>
                  <a:schemeClr val="accent1"/>
                </a:solidFill>
                <a:effectLst/>
                <a:uLnTx/>
                <a:uFillTx/>
                <a:latin typeface="+mn-lt"/>
                <a:ea typeface="+mn-ea"/>
                <a:cs typeface="+mn-cs"/>
              </a:rPr>
              <a:t>                                </a:t>
            </a:r>
            <a:endParaRPr kumimoji="0" lang="zh-CN" altLang="zh-CN" sz="3200" b="1" i="0" u="none" strike="noStrike" kern="1200" cap="none" spc="0" normalizeH="0" baseline="0" noProof="0" dirty="0">
              <a:ln>
                <a:noFill/>
              </a:ln>
              <a:solidFill>
                <a:schemeClr val="accent1"/>
              </a:solidFill>
              <a:effectLst/>
              <a:uLnTx/>
              <a:uFillTx/>
              <a:latin typeface="+mn-lt"/>
              <a:ea typeface="+mn-ea"/>
              <a:cs typeface="+mn-cs"/>
            </a:endParaRPr>
          </a:p>
          <a:p>
            <a:pPr marL="342900" marR="0" lvl="0" indent="-342900" algn="ctr"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About Notices </a:t>
            </a:r>
            <a:endPar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3200" b="1" i="0" u="none" strike="noStrike" kern="1200" cap="none" spc="0" normalizeH="0" baseline="0" noProof="0" dirty="0">
                <a:ln>
                  <a:noFill/>
                </a:ln>
                <a:solidFill>
                  <a:schemeClr val="accent4"/>
                </a:solidFill>
                <a:effectLst/>
                <a:uLnTx/>
                <a:uFillTx/>
                <a:latin typeface="+mn-lt"/>
                <a:ea typeface="+mn-ea"/>
                <a:cs typeface="+mn-cs"/>
              </a:rPr>
              <a:t>   </a:t>
            </a:r>
            <a:r>
              <a:rPr kumimoji="0" altLang="zh-CN" sz="2000" b="1" i="0" u="none" strike="noStrike" kern="1200" cap="none" spc="0" normalizeH="0" baseline="0" noProof="1">
                <a:ln>
                  <a:noFill/>
                </a:ln>
                <a:solidFill>
                  <a:schemeClr val="tx1"/>
                </a:solidFill>
                <a:effectLst/>
                <a:uLnTx/>
                <a:uFillTx/>
                <a:latin typeface="Times New Roman" panose="02020603050405020304" pitchFamily="18" charset="0"/>
                <a:ea typeface="+mn-ea"/>
                <a:cs typeface="+mn-cs"/>
              </a:rPr>
              <a:t>Notice </a:t>
            </a:r>
            <a:r>
              <a:rPr kumimoji="0" altLang="zh-CN" sz="200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rPr>
              <a:t>is the legal concept describing a requirement that a party be aware of legal process affecting their rights, obligations or duties. There are several types of notices: public notice (or legal notice),  actual notice, and constructive notice. </a:t>
            </a:r>
            <a:endParaRPr kumimoji="0" altLang="zh-CN" sz="200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altLang="zh-CN" sz="200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altLang="zh-CN" sz="200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rPr>
              <a:t>     </a:t>
            </a:r>
            <a:r>
              <a:rPr kumimoji="0" altLang="zh-CN" sz="2000" b="1" i="0" u="none" strike="noStrike" kern="1200" cap="none" spc="0" normalizeH="0" baseline="0" noProof="1">
                <a:ln>
                  <a:noFill/>
                </a:ln>
                <a:solidFill>
                  <a:schemeClr val="tx1"/>
                </a:solidFill>
                <a:effectLst/>
                <a:uLnTx/>
                <a:uFillTx/>
                <a:latin typeface="Times New Roman" panose="02020603050405020304" pitchFamily="18" charset="0"/>
                <a:ea typeface="+mn-ea"/>
                <a:cs typeface="+mn-cs"/>
              </a:rPr>
              <a:t>Types of Notices </a:t>
            </a:r>
            <a:r>
              <a:rPr kumimoji="0" altLang="zh-CN" sz="200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rPr>
              <a:t>（通知的种类）  </a:t>
            </a:r>
            <a:endParaRPr kumimoji="0" altLang="zh-CN" sz="200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altLang="zh-CN" sz="200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rPr>
              <a:t>    </a:t>
            </a:r>
            <a:r>
              <a:rPr kumimoji="0" altLang="zh-CN" sz="2000" b="1" i="0" u="none" strike="noStrike" kern="1200" cap="none" spc="0" normalizeH="0" baseline="0" noProof="1">
                <a:ln>
                  <a:noFill/>
                </a:ln>
                <a:solidFill>
                  <a:schemeClr val="tx1"/>
                </a:solidFill>
                <a:effectLst/>
                <a:uLnTx/>
                <a:uFillTx/>
                <a:latin typeface="Times New Roman" panose="02020603050405020304" pitchFamily="18" charset="0"/>
                <a:ea typeface="+mn-ea"/>
                <a:cs typeface="+mn-cs"/>
              </a:rPr>
              <a:t> Public notice</a:t>
            </a:r>
            <a:r>
              <a:rPr kumimoji="0" altLang="zh-CN" sz="200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rPr>
              <a:t>（公告） is a notice given to the public regarding certain types of legal proceedings. Public notices are issued by a  government agency or legislative body in certain rulemaking or  lawmaking proceeding. One method of notice is publication of a public notice ad in a local newspaper of record. Public notice can also be given in other ways, including radio, television, and on the Internet.</a:t>
            </a:r>
            <a:endParaRPr kumimoji="0" altLang="zh-CN" sz="2000" b="0" i="0"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p:txBody>
      </p:sp>
      <p:sp>
        <p:nvSpPr>
          <p:cNvPr id="20482" name="标题 1"/>
          <p:cNvSpPr>
            <a:spLocks noGrp="1"/>
          </p:cNvSpPr>
          <p:nvPr>
            <p:ph type="title"/>
          </p:nvPr>
        </p:nvSpPr>
        <p:spPr/>
        <p:txBody>
          <a:bodyPr vert="horz" wrap="square" lIns="91440" tIns="45720" rIns="91440" bIns="45720" anchor="ctr" anchorCtr="0"/>
          <a:lstStyle/>
          <a:p>
            <a:r>
              <a:rPr lang="en-US" altLang="zh-CN" dirty="0">
                <a:solidFill>
                  <a:srgbClr val="282917"/>
                </a:solidFill>
                <a:latin typeface="Times New Roman" panose="02020603050405020304" pitchFamily="18" charset="0"/>
              </a:rPr>
              <a:t>Ⅱ.</a:t>
            </a:r>
            <a:r>
              <a:rPr lang="en-US" altLang="zh-CN" u="sng" dirty="0">
                <a:solidFill>
                  <a:srgbClr val="282917"/>
                </a:solidFill>
                <a:latin typeface="Times New Roman" panose="02020603050405020304" pitchFamily="18" charset="0"/>
              </a:rPr>
              <a:t>Leading-In</a:t>
            </a:r>
            <a:r>
              <a:rPr lang="en-US" altLang="zh-CN" dirty="0">
                <a:solidFill>
                  <a:srgbClr val="282917"/>
                </a:solidFill>
                <a:latin typeface="Times New Roman" panose="02020603050405020304" pitchFamily="18" charset="0"/>
              </a:rPr>
              <a:t> </a:t>
            </a:r>
            <a:endParaRPr lang="zh-CN" altLang="en-US" dirty="0">
              <a:solidFill>
                <a:srgbClr val="282917"/>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内容占位符 2"/>
          <p:cNvSpPr>
            <a:spLocks noGrp="1"/>
          </p:cNvSpPr>
          <p:nvPr>
            <p:ph idx="1"/>
          </p:nvPr>
        </p:nvSpPr>
        <p:spPr>
          <a:xfrm>
            <a:off x="1055688" y="1571625"/>
            <a:ext cx="7580313" cy="4981575"/>
          </a:xfrm>
        </p:spPr>
        <p:txBody>
          <a:bodyPr vert="horz" wrap="square" lIns="91440" tIns="45720" rIns="91440" bIns="45720" numCol="1" anchor="t" anchorCtr="0" compatLnSpc="1"/>
          <a:lstStyle/>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Actual notice</a:t>
            </a:r>
            <a:r>
              <a:rPr kumimoji="0"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（事实通知） is a law term, used most frequently in civil procedure. It is notice (usually to a defendant in a civil proceeding) delivered in such a way as to give legally sufficient assurance that actual knowledge of the matter has been conveyed to the recipient. </a:t>
            </a:r>
            <a:endParaRPr kumimoji="0" lang="en-US" sz="2000" b="0" i="0" u="none" strike="noStrike" kern="1200" cap="none" spc="0" normalizeH="0" baseline="0" noProof="0" dirty="0" smtClean="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sz="20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Constructive notice</a:t>
            </a:r>
            <a:r>
              <a:rPr kumimoji="0"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（推定通知）is the legal fiction that signifies that a person or entity should have known, as a reasonable person would have, of a legal action taken or to be taken, even if they have no actual knowledge of it. It may not immediately bring the matter to the attention of the individual that is intended to receive the notice. </a:t>
            </a:r>
            <a:endParaRPr kumimoji="0"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内容占位符 2"/>
          <p:cNvSpPr>
            <a:spLocks noGrp="1"/>
          </p:cNvSpPr>
          <p:nvPr>
            <p:ph idx="1"/>
          </p:nvPr>
        </p:nvSpPr>
        <p:spPr>
          <a:xfrm>
            <a:off x="989013" y="1428750"/>
            <a:ext cx="7699375" cy="4587875"/>
          </a:xfrm>
        </p:spPr>
        <p:txBody>
          <a:bodyPr vert="horz" wrap="square" lIns="91440" tIns="45720" rIns="91440" bIns="45720" numCol="1" anchor="t" anchorCtr="0" compatLnSpc="1"/>
          <a:lstStyle/>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1"/>
                </a:solidFill>
                <a:effectLst/>
                <a:uLnTx/>
                <a:uFillTx/>
                <a:latin typeface="Times New Roman" panose="02020603050405020304" pitchFamily="18" charset="0"/>
                <a:ea typeface="+mn-ea"/>
                <a:cs typeface="Times New Roman" panose="02020603050405020304" pitchFamily="18" charset="0"/>
              </a:rPr>
              <a:t>     </a:t>
            </a:r>
            <a:r>
              <a:rPr kumimoji="0"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Notices in Business</a:t>
            </a:r>
            <a:endParaRPr kumimoji="0"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 notice in business is usually used to inform the staff, clients or some other people outside companies of some particular information, for example, to inform some instructions, the address changes of a company, some activities to be held, or something lost and found. It can be written with only key information or in complete sentences. It is usually pinned on a notice board for the employees in the companies. But sometimes, some notices would be directed to the people outside companies. It is featured with an eye-catching title, complete content and brief expressions.</a:t>
            </a:r>
            <a:endParaRPr kumimoji="0"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内容占位符 2"/>
          <p:cNvSpPr>
            <a:spLocks noGrp="1"/>
          </p:cNvSpPr>
          <p:nvPr>
            <p:ph idx="1"/>
          </p:nvPr>
        </p:nvSpPr>
        <p:spPr>
          <a:xfrm>
            <a:off x="989013" y="1428750"/>
            <a:ext cx="7699375" cy="4587875"/>
          </a:xfrm>
        </p:spPr>
        <p:txBody>
          <a:bodyPr vert="horz" wrap="square" lIns="91440" tIns="45720" rIns="91440" bIns="45720" numCol="1" anchor="t" anchorCtr="0" compatLnSpc="1"/>
          <a:lstStyle/>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lang="en-US" altLang="zh-CN" sz="2000" dirty="0" smtClean="0">
                <a:solidFill>
                  <a:schemeClr val="accent4"/>
                </a:solidFill>
                <a:latin typeface="Times New Roman" panose="02020603050405020304" pitchFamily="18" charset="0"/>
                <a:cs typeface="Times New Roman" panose="02020603050405020304" pitchFamily="18" charset="0"/>
              </a:rPr>
              <a:t>     The Format of a Notice (</a:t>
            </a:r>
            <a:r>
              <a:rPr lang="zh-CN" altLang="en-US" sz="2000" dirty="0" smtClean="0">
                <a:solidFill>
                  <a:schemeClr val="accent4"/>
                </a:solidFill>
                <a:latin typeface="Times New Roman" panose="02020603050405020304" pitchFamily="18" charset="0"/>
                <a:cs typeface="Times New Roman" panose="02020603050405020304" pitchFamily="18" charset="0"/>
              </a:rPr>
              <a:t>通知的内容</a:t>
            </a:r>
            <a:r>
              <a:rPr lang="en-US" altLang="zh-CN" sz="2000" dirty="0" smtClean="0">
                <a:solidFill>
                  <a:schemeClr val="accent4"/>
                </a:solidFill>
                <a:latin typeface="Times New Roman" panose="02020603050405020304" pitchFamily="18" charset="0"/>
                <a:cs typeface="Times New Roman" panose="02020603050405020304" pitchFamily="18" charset="0"/>
              </a:rPr>
              <a:t>)</a:t>
            </a:r>
            <a:endParaRPr lang="en-US" altLang="zh-CN" sz="2000" dirty="0" smtClean="0">
              <a:solidFill>
                <a:schemeClr val="accent4"/>
              </a:solidFill>
              <a:latin typeface="Times New Roman" panose="02020603050405020304" pitchFamily="18" charset="0"/>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lang="en-US" altLang="zh-CN" sz="2000" dirty="0" smtClean="0">
              <a:solidFill>
                <a:schemeClr val="accent4"/>
              </a:solidFill>
              <a:latin typeface="Times New Roman" panose="02020603050405020304" pitchFamily="18" charset="0"/>
              <a:cs typeface="Times New Roman" panose="02020603050405020304" pitchFamily="18" charset="0"/>
            </a:endParaRPr>
          </a:p>
          <a:p>
            <a:pPr lvl="0" algn="just">
              <a:buNone/>
              <a:defRPr/>
            </a:pPr>
            <a:r>
              <a:rPr lang="en-US" altLang="zh-CN" sz="2000" b="0" dirty="0" smtClean="0">
                <a:solidFill>
                  <a:schemeClr val="accent4"/>
                </a:solidFill>
                <a:latin typeface="Times New Roman" panose="02020603050405020304" pitchFamily="18" charset="0"/>
                <a:cs typeface="Times New Roman" panose="02020603050405020304" pitchFamily="18" charset="0"/>
              </a:rPr>
              <a:t>      Generally speaking, a notice is made up of five parts:</a:t>
            </a:r>
            <a:endParaRPr lang="en-US" altLang="zh-CN" sz="2000" b="0" dirty="0" smtClean="0">
              <a:solidFill>
                <a:schemeClr val="accent4"/>
              </a:solidFill>
              <a:latin typeface="Times New Roman" panose="02020603050405020304" pitchFamily="18" charset="0"/>
              <a:cs typeface="Times New Roman" panose="02020603050405020304" pitchFamily="18" charset="0"/>
            </a:endParaRPr>
          </a:p>
          <a:p>
            <a:pPr lvl="0" algn="just">
              <a:buNone/>
              <a:defRPr/>
            </a:pPr>
            <a:endParaRPr lang="en-US" altLang="zh-CN" sz="2000" b="0" dirty="0" smtClean="0">
              <a:solidFill>
                <a:schemeClr val="accent4"/>
              </a:solidFill>
              <a:latin typeface="Times New Roman" panose="02020603050405020304" pitchFamily="18" charset="0"/>
              <a:cs typeface="Times New Roman" panose="02020603050405020304" pitchFamily="18" charset="0"/>
            </a:endParaRPr>
          </a:p>
          <a:p>
            <a:pPr lvl="0" algn="just">
              <a:buNone/>
              <a:defRPr/>
            </a:pPr>
            <a:r>
              <a:rPr lang="en-US" altLang="zh-CN" sz="2000" b="0" dirty="0" smtClean="0">
                <a:solidFill>
                  <a:schemeClr val="accent4"/>
                </a:solidFill>
                <a:latin typeface="Times New Roman" panose="02020603050405020304" pitchFamily="18" charset="0"/>
                <a:cs typeface="Times New Roman" panose="02020603050405020304" pitchFamily="18" charset="0"/>
              </a:rPr>
              <a:t>      </a:t>
            </a:r>
            <a:r>
              <a:rPr lang="en-US" altLang="zh-CN" sz="2000" dirty="0" smtClean="0">
                <a:solidFill>
                  <a:schemeClr val="accent4"/>
                </a:solidFill>
                <a:latin typeface="Times New Roman" panose="02020603050405020304" pitchFamily="18" charset="0"/>
                <a:cs typeface="Times New Roman" panose="02020603050405020304" pitchFamily="18" charset="0"/>
              </a:rPr>
              <a:t>Heading</a:t>
            </a:r>
            <a:r>
              <a:rPr lang="en-US" altLang="zh-CN" sz="2000" b="0" dirty="0" smtClean="0">
                <a:solidFill>
                  <a:schemeClr val="accent4"/>
                </a:solidFill>
                <a:latin typeface="Times New Roman" panose="02020603050405020304" pitchFamily="18" charset="0"/>
                <a:cs typeface="Times New Roman" panose="02020603050405020304" pitchFamily="18" charset="0"/>
              </a:rPr>
              <a:t> helps readers to focus on the purpose as quickly as possible. A good heading directs readers’ attention immediately to the information or instruction notices want to convey.</a:t>
            </a:r>
            <a:endParaRPr lang="en-US" altLang="zh-CN" sz="2000" b="0" dirty="0" smtClean="0">
              <a:solidFill>
                <a:schemeClr val="accent4"/>
              </a:solidFill>
              <a:latin typeface="Times New Roman" panose="02020603050405020304" pitchFamily="18" charset="0"/>
              <a:cs typeface="Times New Roman" panose="02020603050405020304" pitchFamily="18" charset="0"/>
            </a:endParaRPr>
          </a:p>
          <a:p>
            <a:pPr lvl="0" algn="just">
              <a:buNone/>
              <a:defRPr/>
            </a:pPr>
            <a:r>
              <a:rPr lang="en-US" altLang="zh-CN" sz="2000" b="0" dirty="0" smtClean="0">
                <a:solidFill>
                  <a:schemeClr val="accent4"/>
                </a:solidFill>
                <a:latin typeface="Times New Roman" panose="02020603050405020304" pitchFamily="18" charset="0"/>
                <a:cs typeface="Times New Roman" panose="02020603050405020304" pitchFamily="18" charset="0"/>
              </a:rPr>
              <a:t>      </a:t>
            </a:r>
            <a:endParaRPr lang="en-US" altLang="zh-CN" sz="2000" b="0" dirty="0" smtClean="0">
              <a:solidFill>
                <a:schemeClr val="accent4"/>
              </a:solidFill>
              <a:latin typeface="Times New Roman" panose="02020603050405020304" pitchFamily="18" charset="0"/>
              <a:cs typeface="Times New Roman" panose="02020603050405020304" pitchFamily="18" charset="0"/>
            </a:endParaRPr>
          </a:p>
          <a:p>
            <a:pPr lvl="0" algn="just">
              <a:buNone/>
              <a:defRPr/>
            </a:pPr>
            <a:r>
              <a:rPr lang="en-US" altLang="zh-CN" sz="2000" b="0" dirty="0" smtClean="0">
                <a:solidFill>
                  <a:schemeClr val="accent4"/>
                </a:solidFill>
                <a:latin typeface="Times New Roman" panose="02020603050405020304" pitchFamily="18" charset="0"/>
                <a:cs typeface="Times New Roman" panose="02020603050405020304" pitchFamily="18" charset="0"/>
              </a:rPr>
              <a:t>      </a:t>
            </a:r>
            <a:r>
              <a:rPr lang="en-US" altLang="zh-CN" sz="2000" dirty="0" smtClean="0">
                <a:solidFill>
                  <a:schemeClr val="accent4"/>
                </a:solidFill>
                <a:latin typeface="Times New Roman" panose="02020603050405020304" pitchFamily="18" charset="0"/>
                <a:cs typeface="Times New Roman" panose="02020603050405020304" pitchFamily="18" charset="0"/>
              </a:rPr>
              <a:t>Body</a:t>
            </a:r>
            <a:r>
              <a:rPr lang="en-US" altLang="zh-CN" sz="2000" b="0" dirty="0" smtClean="0">
                <a:solidFill>
                  <a:schemeClr val="accent4"/>
                </a:solidFill>
                <a:latin typeface="Times New Roman" panose="02020603050405020304" pitchFamily="18" charset="0"/>
                <a:cs typeface="Times New Roman" panose="02020603050405020304" pitchFamily="18" charset="0"/>
              </a:rPr>
              <a:t> is mainly about the information that is being conveyed. </a:t>
            </a:r>
            <a:r>
              <a:rPr lang="en-US" altLang="zh-CN" sz="2000" dirty="0" smtClean="0">
                <a:solidFill>
                  <a:schemeClr val="accent4"/>
                </a:solidFill>
                <a:latin typeface="Times New Roman" panose="02020603050405020304" pitchFamily="18" charset="0"/>
                <a:cs typeface="Times New Roman" panose="02020603050405020304" pitchFamily="18" charset="0"/>
              </a:rPr>
              <a:t>Name</a:t>
            </a:r>
            <a:r>
              <a:rPr lang="en-US" altLang="zh-CN" sz="2000" b="0" dirty="0" smtClean="0">
                <a:solidFill>
                  <a:schemeClr val="accent4"/>
                </a:solidFill>
                <a:latin typeface="Times New Roman" panose="02020603050405020304" pitchFamily="18" charset="0"/>
                <a:cs typeface="Times New Roman" panose="02020603050405020304" pitchFamily="18" charset="0"/>
              </a:rPr>
              <a:t> and </a:t>
            </a:r>
            <a:r>
              <a:rPr lang="en-US" altLang="zh-CN" sz="2000" dirty="0" smtClean="0">
                <a:solidFill>
                  <a:schemeClr val="accent4"/>
                </a:solidFill>
                <a:latin typeface="Times New Roman" panose="02020603050405020304" pitchFamily="18" charset="0"/>
                <a:cs typeface="Times New Roman" panose="02020603050405020304" pitchFamily="18" charset="0"/>
              </a:rPr>
              <a:t>Position</a:t>
            </a:r>
            <a:r>
              <a:rPr lang="en-US" altLang="zh-CN" sz="2000" b="0" dirty="0" smtClean="0">
                <a:solidFill>
                  <a:schemeClr val="accent4"/>
                </a:solidFill>
                <a:latin typeface="Times New Roman" panose="02020603050405020304" pitchFamily="18" charset="0"/>
                <a:cs typeface="Times New Roman" panose="02020603050405020304" pitchFamily="18" charset="0"/>
              </a:rPr>
              <a:t> are of the person issuing the notice. </a:t>
            </a:r>
            <a:r>
              <a:rPr lang="en-US" altLang="zh-CN" sz="2000" dirty="0" smtClean="0">
                <a:solidFill>
                  <a:schemeClr val="accent4"/>
                </a:solidFill>
                <a:latin typeface="Times New Roman" panose="02020603050405020304" pitchFamily="18" charset="0"/>
                <a:cs typeface="Times New Roman" panose="02020603050405020304" pitchFamily="18" charset="0"/>
              </a:rPr>
              <a:t>Date</a:t>
            </a:r>
            <a:r>
              <a:rPr lang="en-US" altLang="zh-CN" sz="2000" b="0" dirty="0" smtClean="0">
                <a:solidFill>
                  <a:schemeClr val="accent4"/>
                </a:solidFill>
                <a:latin typeface="Times New Roman" panose="02020603050405020304" pitchFamily="18" charset="0"/>
                <a:cs typeface="Times New Roman" panose="02020603050405020304" pitchFamily="18" charset="0"/>
              </a:rPr>
              <a:t> is the completion of the notice.</a:t>
            </a:r>
            <a:endParaRPr lang="en-US" altLang="zh-CN" sz="2000" b="0" dirty="0" smtClean="0">
              <a:solidFill>
                <a:schemeClr val="accent4"/>
              </a:solidFill>
              <a:latin typeface="Times New Roman" panose="02020603050405020304" pitchFamily="18" charset="0"/>
              <a:cs typeface="Times New Roman" panose="02020603050405020304" pitchFamily="18" charset="0"/>
            </a:endParaRPr>
          </a:p>
        </p:txBody>
      </p:sp>
    </p:spTree>
  </p:cSld>
  <p:clrMapOvr>
    <a:masterClrMapping/>
  </p:clrMapOvr>
  <p:transition>
    <p:sndAc>
      <p:stSnd>
        <p:snd r:embed="rId1" name="camera.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内容占位符 2"/>
          <p:cNvSpPr>
            <a:spLocks noGrp="1"/>
          </p:cNvSpPr>
          <p:nvPr>
            <p:ph idx="1"/>
          </p:nvPr>
        </p:nvSpPr>
        <p:spPr>
          <a:xfrm>
            <a:off x="1048006" y="442452"/>
            <a:ext cx="7699375" cy="4836754"/>
          </a:xfrm>
        </p:spPr>
        <p:txBody>
          <a:bodyPr vert="horz" wrap="square" lIns="91440" tIns="45720" rIns="91440" bIns="45720" numCol="1" anchor="t" anchorCtr="0" compatLnSpc="1"/>
          <a:lstStyle/>
          <a:p>
            <a:pPr lvl="0" algn="just">
              <a:buNone/>
              <a:defRPr/>
            </a:pPr>
            <a:r>
              <a:rPr lang="en-US" altLang="zh-CN" sz="2000" dirty="0" smtClean="0">
                <a:solidFill>
                  <a:schemeClr val="accent4"/>
                </a:solidFill>
                <a:latin typeface="Times New Roman" panose="02020603050405020304" pitchFamily="18" charset="0"/>
                <a:cs typeface="Times New Roman" panose="02020603050405020304" pitchFamily="18" charset="0"/>
              </a:rPr>
              <a:t>      The Features of a Notice (</a:t>
            </a:r>
            <a:r>
              <a:rPr lang="zh-CN" altLang="en-US" sz="2000" dirty="0" smtClean="0">
                <a:solidFill>
                  <a:schemeClr val="accent4"/>
                </a:solidFill>
                <a:latin typeface="Times New Roman" panose="02020603050405020304" pitchFamily="18" charset="0"/>
                <a:cs typeface="Times New Roman" panose="02020603050405020304" pitchFamily="18" charset="0"/>
              </a:rPr>
              <a:t>通知的特征</a:t>
            </a:r>
            <a:r>
              <a:rPr lang="en-US" altLang="zh-CN" sz="2000" dirty="0" smtClean="0">
                <a:solidFill>
                  <a:schemeClr val="accent4"/>
                </a:solidFill>
                <a:latin typeface="Times New Roman" panose="02020603050405020304" pitchFamily="18" charset="0"/>
                <a:cs typeface="Times New Roman" panose="02020603050405020304" pitchFamily="18" charset="0"/>
              </a:rPr>
              <a:t>)</a:t>
            </a:r>
            <a:endParaRPr lang="en-US" altLang="zh-CN" sz="2000" dirty="0" smtClean="0">
              <a:solidFill>
                <a:schemeClr val="accent4"/>
              </a:solidFill>
              <a:latin typeface="Times New Roman" panose="02020603050405020304" pitchFamily="18" charset="0"/>
              <a:cs typeface="Times New Roman" panose="02020603050405020304" pitchFamily="18" charset="0"/>
            </a:endParaRPr>
          </a:p>
          <a:p>
            <a:pPr lvl="0" algn="just">
              <a:buNone/>
              <a:defRPr/>
            </a:pPr>
            <a:endParaRPr lang="en-US" altLang="zh-CN" sz="2000" dirty="0" smtClean="0">
              <a:solidFill>
                <a:schemeClr val="accent4"/>
              </a:solidFill>
              <a:latin typeface="Times New Roman" panose="02020603050405020304" pitchFamily="18" charset="0"/>
              <a:cs typeface="Times New Roman" panose="02020603050405020304" pitchFamily="18" charset="0"/>
            </a:endParaRPr>
          </a:p>
          <a:p>
            <a:pPr lvl="0" algn="just">
              <a:buNone/>
              <a:defRPr/>
            </a:pPr>
            <a:r>
              <a:rPr lang="en-US" altLang="zh-CN" sz="2000" b="0" dirty="0" smtClean="0">
                <a:solidFill>
                  <a:schemeClr val="accent4"/>
                </a:solidFill>
                <a:latin typeface="Times New Roman" panose="02020603050405020304" pitchFamily="18" charset="0"/>
                <a:cs typeface="Times New Roman" panose="02020603050405020304" pitchFamily="18" charset="0"/>
              </a:rPr>
              <a:t>      </a:t>
            </a:r>
            <a:r>
              <a:rPr lang="en-US" altLang="zh-CN" sz="2000" dirty="0" smtClean="0">
                <a:solidFill>
                  <a:schemeClr val="accent4"/>
                </a:solidFill>
                <a:latin typeface="Times New Roman" panose="02020603050405020304" pitchFamily="18" charset="0"/>
                <a:cs typeface="Times New Roman" panose="02020603050405020304" pitchFamily="18" charset="0"/>
              </a:rPr>
              <a:t>1. Eye-catching in layout. </a:t>
            </a:r>
            <a:r>
              <a:rPr lang="en-US" altLang="zh-CN" sz="2000" b="0" dirty="0" smtClean="0">
                <a:solidFill>
                  <a:schemeClr val="accent4"/>
                </a:solidFill>
                <a:latin typeface="Times New Roman" panose="02020603050405020304" pitchFamily="18" charset="0"/>
                <a:cs typeface="Times New Roman" panose="02020603050405020304" pitchFamily="18" charset="0"/>
              </a:rPr>
              <a:t>The heading of the notice is usually in the middle of the page, in dark words, sometimes in all caps. The main information such as time place, should also be made distinct. Sometimes a picture related to the event may make the notice more attractive.</a:t>
            </a:r>
            <a:endParaRPr lang="en-US" altLang="zh-CN" sz="2000" b="0" dirty="0" smtClean="0">
              <a:solidFill>
                <a:schemeClr val="accent4"/>
              </a:solidFill>
              <a:latin typeface="Times New Roman" panose="02020603050405020304" pitchFamily="18" charset="0"/>
              <a:cs typeface="Times New Roman" panose="02020603050405020304" pitchFamily="18" charset="0"/>
            </a:endParaRPr>
          </a:p>
          <a:p>
            <a:pPr lvl="0" algn="just">
              <a:buNone/>
              <a:defRPr/>
            </a:pPr>
            <a:endParaRPr lang="en-US" altLang="zh-CN" sz="2000" b="0" dirty="0" smtClean="0">
              <a:solidFill>
                <a:schemeClr val="accent4"/>
              </a:solidFill>
              <a:latin typeface="Times New Roman" panose="02020603050405020304" pitchFamily="18" charset="0"/>
              <a:cs typeface="Times New Roman" panose="02020603050405020304" pitchFamily="18" charset="0"/>
            </a:endParaRPr>
          </a:p>
          <a:p>
            <a:pPr lvl="0" algn="just">
              <a:buNone/>
              <a:defRPr/>
            </a:pPr>
            <a:r>
              <a:rPr lang="en-US" altLang="zh-CN" sz="2000" b="0" dirty="0" smtClean="0">
                <a:solidFill>
                  <a:schemeClr val="accent4"/>
                </a:solidFill>
                <a:latin typeface="Times New Roman" panose="02020603050405020304" pitchFamily="18" charset="0"/>
                <a:cs typeface="Times New Roman" panose="02020603050405020304" pitchFamily="18" charset="0"/>
              </a:rPr>
              <a:t>      </a:t>
            </a:r>
            <a:r>
              <a:rPr lang="en-US" altLang="zh-CN" sz="2000" dirty="0" smtClean="0">
                <a:solidFill>
                  <a:schemeClr val="accent4"/>
                </a:solidFill>
                <a:latin typeface="Times New Roman" panose="02020603050405020304" pitchFamily="18" charset="0"/>
                <a:cs typeface="Times New Roman" panose="02020603050405020304" pitchFamily="18" charset="0"/>
              </a:rPr>
              <a:t>2. Complete in message. </a:t>
            </a:r>
            <a:r>
              <a:rPr lang="en-US" altLang="zh-CN" sz="2000" b="0" dirty="0" smtClean="0">
                <a:solidFill>
                  <a:schemeClr val="accent4"/>
                </a:solidFill>
                <a:latin typeface="Times New Roman" panose="02020603050405020304" pitchFamily="18" charset="0"/>
                <a:cs typeface="Times New Roman" panose="02020603050405020304" pitchFamily="18" charset="0"/>
              </a:rPr>
              <a:t>The information provided should be complete and clear. For instance, when providing the information of a match or a performance, in addition to the time, the place and the name, one should also tell the readers how much they will pay for the event and where they can get tickets.</a:t>
            </a:r>
            <a:endParaRPr lang="en-US" altLang="zh-CN" sz="2000" b="0" dirty="0" smtClean="0">
              <a:solidFill>
                <a:schemeClr val="accent4"/>
              </a:solidFill>
              <a:latin typeface="Times New Roman" panose="02020603050405020304" pitchFamily="18" charset="0"/>
              <a:cs typeface="Times New Roman" panose="02020603050405020304" pitchFamily="18" charset="0"/>
            </a:endParaRPr>
          </a:p>
          <a:p>
            <a:pPr lvl="0" algn="just">
              <a:buNone/>
              <a:defRPr/>
            </a:pPr>
            <a:endParaRPr lang="en-US" altLang="zh-CN" sz="2000" b="0" dirty="0" smtClean="0">
              <a:solidFill>
                <a:schemeClr val="accent4"/>
              </a:solidFill>
              <a:latin typeface="Times New Roman" panose="02020603050405020304" pitchFamily="18" charset="0"/>
              <a:cs typeface="Times New Roman" panose="02020603050405020304" pitchFamily="18" charset="0"/>
            </a:endParaRPr>
          </a:p>
          <a:p>
            <a:pPr lvl="0" algn="just">
              <a:buNone/>
              <a:defRPr/>
            </a:pPr>
            <a:r>
              <a:rPr lang="en-US" altLang="zh-CN" sz="2000" dirty="0" smtClean="0">
                <a:solidFill>
                  <a:schemeClr val="accent4"/>
                </a:solidFill>
                <a:latin typeface="Times New Roman" panose="02020603050405020304" pitchFamily="18" charset="0"/>
                <a:cs typeface="Times New Roman" panose="02020603050405020304" pitchFamily="18" charset="0"/>
              </a:rPr>
              <a:t>      3. Brief in language. </a:t>
            </a:r>
            <a:r>
              <a:rPr lang="en-US" altLang="zh-CN" sz="2000" b="0" dirty="0" smtClean="0">
                <a:solidFill>
                  <a:schemeClr val="accent4"/>
                </a:solidFill>
                <a:latin typeface="Times New Roman" panose="02020603050405020304" pitchFamily="18" charset="0"/>
                <a:cs typeface="Times New Roman" panose="02020603050405020304" pitchFamily="18" charset="0"/>
              </a:rPr>
              <a:t>The writer can use phrases, special symbol, (such as am, pm) and the imperative to communicate the information effectively instead of complete sentences in notice writing.</a:t>
            </a:r>
            <a:endParaRPr lang="en-US" altLang="zh-CN" sz="2000" b="0" dirty="0" smtClean="0">
              <a:solidFill>
                <a:schemeClr val="accent4"/>
              </a:solidFill>
              <a:latin typeface="Times New Roman" panose="02020603050405020304" pitchFamily="18" charset="0"/>
              <a:cs typeface="Times New Roman" panose="02020603050405020304" pitchFamily="18" charset="0"/>
            </a:endParaRPr>
          </a:p>
        </p:txBody>
      </p:sp>
    </p:spTree>
  </p:cSld>
  <p:clrMapOvr>
    <a:masterClrMapping/>
  </p:clrMapOvr>
  <p:transition>
    <p:sndAc>
      <p:stSnd>
        <p:snd r:embed="rId1" name="camera.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71550" y="120650"/>
            <a:ext cx="7961313" cy="5360988"/>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Task 1  </a:t>
            </a:r>
            <a:endParaRPr kumimoji="0" lang="zh-CN" altLang="zh-CN" sz="24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Directions: Reading and Comprehension. </a:t>
            </a:r>
            <a:endParaRPr kumimoji="0" lang="en-US" altLang="zh-CN" sz="24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457200" marR="0" lvl="0" indent="-457200" algn="l" defTabSz="914400" rtl="0" eaLnBrk="0" fontAlgn="t" latinLnBrk="0" hangingPunct="0">
              <a:lnSpc>
                <a:spcPct val="100000"/>
              </a:lnSpc>
              <a:spcBef>
                <a:spcPct val="20000"/>
              </a:spcBef>
              <a:spcAft>
                <a:spcPct val="0"/>
              </a:spcAft>
              <a:buClrTx/>
              <a:buSzPct val="85000"/>
              <a:buFont typeface="Wingdings" panose="05000000000000000000" pitchFamily="2" charset="2"/>
              <a:buNone/>
              <a:defRPr/>
            </a:pPr>
            <a:r>
              <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1. Notice is the legal concept describing a </a:t>
            </a:r>
            <a:r>
              <a:rPr kumimoji="0" lang="en-US" altLang="zh-CN" sz="2000" b="0" i="0" u="sng"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mn-ea"/>
              </a:rPr>
              <a:t>      </a:t>
            </a:r>
            <a:r>
              <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that a party be aware of legal process affecting their rights, obligations or duties.</a:t>
            </a:r>
            <a:endPar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457200" marR="0" lvl="0" indent="-457200" algn="l" defTabSz="914400" rtl="0" eaLnBrk="0" fontAlgn="t" latinLnBrk="0" hangingPunct="0">
              <a:lnSpc>
                <a:spcPct val="100000"/>
              </a:lnSpc>
              <a:spcBef>
                <a:spcPct val="20000"/>
              </a:spcBef>
              <a:spcAft>
                <a:spcPct val="0"/>
              </a:spcAft>
              <a:buClrTx/>
              <a:buSzPct val="85000"/>
              <a:buFont typeface="Wingdings" panose="05000000000000000000" pitchFamily="2" charset="2"/>
              <a:buNone/>
              <a:defRPr/>
            </a:pPr>
            <a:r>
              <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 letter</a:t>
            </a:r>
            <a:r>
              <a:rPr kumimoji="0" 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sz="2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B</a:t>
            </a:r>
            <a:r>
              <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requirement</a:t>
            </a:r>
            <a:r>
              <a:rPr kumimoji="0" 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sz="2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C</a:t>
            </a:r>
            <a:r>
              <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requesting </a:t>
            </a:r>
            <a:r>
              <a:rPr kumimoji="0" lang="en-US" sz="2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sz="2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D</a:t>
            </a:r>
            <a:r>
              <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order</a:t>
            </a:r>
            <a:endPar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457200" marR="0" lvl="0" indent="-457200" algn="l" defTabSz="914400" rtl="0" eaLnBrk="0" fontAlgn="t" latinLnBrk="0" hangingPunct="0">
              <a:lnSpc>
                <a:spcPct val="100000"/>
              </a:lnSpc>
              <a:spcBef>
                <a:spcPct val="20000"/>
              </a:spcBef>
              <a:spcAft>
                <a:spcPct val="0"/>
              </a:spcAft>
              <a:buClrTx/>
              <a:buSzPct val="85000"/>
              <a:buFont typeface="Wingdings" panose="05000000000000000000" pitchFamily="2" charset="2"/>
              <a:buNone/>
              <a:defRPr/>
            </a:pPr>
            <a:r>
              <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2. </a:t>
            </a:r>
            <a:r>
              <a:rPr kumimoji="0" lang="en-US" altLang="zh-CN" sz="2000" b="0" i="0" u="sng"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mn-ea"/>
              </a:rPr>
              <a:t>      </a:t>
            </a:r>
            <a:r>
              <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is used most frequently in civil procedure. </a:t>
            </a:r>
            <a:endPar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457200" marR="0" lvl="0" indent="-457200" algn="l" defTabSz="914400" rtl="0" eaLnBrk="0" fontAlgn="t" latinLnBrk="0" hangingPunct="0">
              <a:lnSpc>
                <a:spcPct val="100000"/>
              </a:lnSpc>
              <a:spcBef>
                <a:spcPct val="20000"/>
              </a:spcBef>
              <a:spcAft>
                <a:spcPct val="0"/>
              </a:spcAft>
              <a:buClrTx/>
              <a:buSzPct val="85000"/>
              <a:buFont typeface="Wingdings" panose="05000000000000000000" pitchFamily="2" charset="2"/>
              <a:buNone/>
              <a:defRPr/>
            </a:pPr>
            <a:r>
              <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 Public notice</a:t>
            </a:r>
            <a:r>
              <a:rPr kumimoji="0" 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sz="2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B</a:t>
            </a:r>
            <a:r>
              <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Actual notice </a:t>
            </a:r>
            <a:r>
              <a:rPr kumimoji="0" 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mn-ea"/>
              </a:rPr>
              <a:t> </a:t>
            </a:r>
            <a:endPar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mn-ea"/>
            </a:endParaRPr>
          </a:p>
          <a:p>
            <a:pPr marL="457200" marR="0" lvl="0" indent="-457200" algn="l" defTabSz="914400" rtl="0" eaLnBrk="0" fontAlgn="t" latinLnBrk="0" hangingPunct="0">
              <a:lnSpc>
                <a:spcPct val="100000"/>
              </a:lnSpc>
              <a:spcBef>
                <a:spcPct val="20000"/>
              </a:spcBef>
              <a:spcAft>
                <a:spcPct val="0"/>
              </a:spcAft>
              <a:buClrTx/>
              <a:buSzPct val="85000"/>
              <a:buFont typeface="Wingdings" panose="05000000000000000000" pitchFamily="2" charset="2"/>
              <a:buNone/>
              <a:defRPr/>
            </a:pPr>
            <a:r>
              <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mn-ea"/>
              </a:rPr>
              <a:t> </a:t>
            </a:r>
            <a:r>
              <a:rPr kumimoji="0" 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mn-ea"/>
              </a:rPr>
              <a:t>   </a:t>
            </a:r>
            <a:r>
              <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 Constructive notice</a:t>
            </a:r>
            <a:r>
              <a:rPr kumimoji="0" 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sz="2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D</a:t>
            </a:r>
            <a:r>
              <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Business notice</a:t>
            </a:r>
            <a:endPar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457200" marR="0" lvl="0" indent="-457200" algn="l" defTabSz="914400" rtl="0" eaLnBrk="0" fontAlgn="t" latinLnBrk="0" hangingPunct="0">
              <a:lnSpc>
                <a:spcPct val="100000"/>
              </a:lnSpc>
              <a:spcBef>
                <a:spcPct val="20000"/>
              </a:spcBef>
              <a:spcAft>
                <a:spcPct val="0"/>
              </a:spcAft>
              <a:buClrTx/>
              <a:buSzPct val="85000"/>
              <a:buFont typeface="Wingdings" panose="05000000000000000000" pitchFamily="2" charset="2"/>
              <a:buNone/>
              <a:defRPr/>
            </a:pPr>
            <a:r>
              <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3. Actual notice convey </a:t>
            </a:r>
            <a:r>
              <a:rPr kumimoji="0" lang="en-US" altLang="zh-CN" sz="2000" b="0" i="0" u="sng"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mn-ea"/>
              </a:rPr>
              <a:t>      </a:t>
            </a:r>
            <a:r>
              <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knowledge of the matter.</a:t>
            </a:r>
            <a:endPar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457200" marR="0" lvl="0" indent="-457200" algn="l" defTabSz="914400" rtl="0" eaLnBrk="0" fontAlgn="t" latinLnBrk="0" hangingPunct="0">
              <a:lnSpc>
                <a:spcPct val="100000"/>
              </a:lnSpc>
              <a:spcBef>
                <a:spcPct val="20000"/>
              </a:spcBef>
              <a:spcAft>
                <a:spcPct val="0"/>
              </a:spcAft>
              <a:buClrTx/>
              <a:buSzPct val="85000"/>
              <a:buFont typeface="Wingdings" panose="05000000000000000000" pitchFamily="2" charset="2"/>
              <a:buNone/>
              <a:defRPr/>
            </a:pPr>
            <a:r>
              <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 actual</a:t>
            </a:r>
            <a:r>
              <a:rPr kumimoji="0" 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sz="2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B</a:t>
            </a:r>
            <a:r>
              <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rumor </a:t>
            </a:r>
            <a:r>
              <a:rPr kumimoji="0" 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sz="2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C</a:t>
            </a:r>
            <a:r>
              <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sz="2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motive</a:t>
            </a:r>
            <a:r>
              <a:rPr kumimoji="0" lang="en-US" sz="2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D.uplifting</a:t>
            </a:r>
            <a:endPar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457200" marR="0" lvl="0" indent="-457200" algn="l" defTabSz="914400" rtl="0" eaLnBrk="0" fontAlgn="t" latinLnBrk="0" hangingPunct="0">
              <a:lnSpc>
                <a:spcPct val="100000"/>
              </a:lnSpc>
              <a:spcBef>
                <a:spcPct val="20000"/>
              </a:spcBef>
              <a:spcAft>
                <a:spcPct val="0"/>
              </a:spcAft>
              <a:buClrTx/>
              <a:buSzPct val="85000"/>
              <a:buFont typeface="Wingdings" panose="05000000000000000000" pitchFamily="2" charset="2"/>
              <a:buNone/>
              <a:defRPr/>
            </a:pPr>
            <a:r>
              <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4. Constructive notice signifies that a person or entity </a:t>
            </a:r>
            <a:r>
              <a:rPr kumimoji="0" lang="en-US" altLang="zh-CN" sz="2000" b="0" i="0" u="sng"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mn-ea"/>
              </a:rPr>
              <a:t>      </a:t>
            </a:r>
            <a:r>
              <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have known.</a:t>
            </a:r>
            <a:endPar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457200" marR="0" lvl="0" indent="-457200" algn="l" defTabSz="914400" rtl="0" eaLnBrk="0" fontAlgn="t" latinLnBrk="0" hangingPunct="0">
              <a:lnSpc>
                <a:spcPct val="100000"/>
              </a:lnSpc>
              <a:spcBef>
                <a:spcPct val="20000"/>
              </a:spcBef>
              <a:spcAft>
                <a:spcPct val="0"/>
              </a:spcAft>
              <a:buClrTx/>
              <a:buSzPct val="85000"/>
              <a:buFont typeface="Wingdings" panose="05000000000000000000" pitchFamily="2" charset="2"/>
              <a:buNone/>
              <a:defRPr/>
            </a:pPr>
            <a:r>
              <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 </a:t>
            </a:r>
            <a:r>
              <a:rPr kumimoji="0" sz="2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sh</a:t>
            </a:r>
            <a:r>
              <a:rPr kumimoji="0" lang="en-US" sz="2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all     </a:t>
            </a:r>
            <a:r>
              <a:rPr kumimoji="0" sz="2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B</a:t>
            </a:r>
            <a:r>
              <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sz="2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would</a:t>
            </a:r>
            <a:r>
              <a:rPr kumimoji="0" lang="en-US" sz="2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sz="2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 might</a:t>
            </a:r>
            <a:r>
              <a:rPr kumimoji="0" 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sz="2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D</a:t>
            </a:r>
            <a:r>
              <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should</a:t>
            </a:r>
            <a:endPar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457200" marR="0" lvl="0" indent="-457200" algn="l" defTabSz="914400" rtl="0" eaLnBrk="0" fontAlgn="t" latinLnBrk="0" hangingPunct="0">
              <a:lnSpc>
                <a:spcPct val="100000"/>
              </a:lnSpc>
              <a:spcBef>
                <a:spcPct val="20000"/>
              </a:spcBef>
              <a:spcAft>
                <a:spcPct val="0"/>
              </a:spcAft>
              <a:buClrTx/>
              <a:buSzPct val="85000"/>
              <a:buFont typeface="Wingdings" panose="05000000000000000000" pitchFamily="2" charset="2"/>
              <a:buNone/>
              <a:defRPr/>
            </a:pPr>
            <a:r>
              <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5. A notice in business is usually used to  </a:t>
            </a:r>
            <a:r>
              <a:rPr lang="en-US" altLang="zh-CN" sz="2000" b="0" u="sng" strike="noStrike" noProof="0" dirty="0">
                <a:ln>
                  <a:noFill/>
                </a:ln>
                <a:solidFill>
                  <a:schemeClr val="tx1"/>
                </a:solidFill>
                <a:effectLst/>
                <a:uLnTx/>
                <a:uFillTx/>
                <a:latin typeface="Times New Roman" panose="02020603050405020304" pitchFamily="18" charset="0"/>
                <a:cs typeface="Times New Roman" panose="02020603050405020304" pitchFamily="18" charset="0"/>
                <a:sym typeface="+mn-ea"/>
              </a:rPr>
              <a:t>      </a:t>
            </a:r>
            <a:r>
              <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some people of some particular information.</a:t>
            </a:r>
            <a:endPar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457200" marR="0" lvl="0" indent="-457200" algn="l" defTabSz="914400" rtl="0" eaLnBrk="0" fontAlgn="t" latinLnBrk="0" hangingPunct="0">
              <a:lnSpc>
                <a:spcPct val="100000"/>
              </a:lnSpc>
              <a:spcBef>
                <a:spcPct val="20000"/>
              </a:spcBef>
              <a:spcAft>
                <a:spcPct val="0"/>
              </a:spcAft>
              <a:buClrTx/>
              <a:buSzPct val="85000"/>
              <a:buFont typeface="Wingdings" panose="05000000000000000000" pitchFamily="2" charset="2"/>
              <a:buNone/>
              <a:defRPr/>
            </a:pPr>
            <a:r>
              <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 instruct </a:t>
            </a:r>
            <a:r>
              <a:rPr kumimoji="0" 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sz="2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B</a:t>
            </a:r>
            <a:r>
              <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order</a:t>
            </a:r>
            <a:r>
              <a:rPr kumimoji="0" 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sz="2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C. </a:t>
            </a:r>
            <a:r>
              <a:rPr lang="en-US" sz="2000" b="0" dirty="0" smtClean="0">
                <a:solidFill>
                  <a:schemeClr val="tx1"/>
                </a:solidFill>
                <a:latin typeface="Times New Roman" panose="02020603050405020304" pitchFamily="18" charset="0"/>
                <a:cs typeface="Times New Roman" panose="02020603050405020304" pitchFamily="18" charset="0"/>
              </a:rPr>
              <a:t>notify</a:t>
            </a:r>
            <a:r>
              <a:rPr kumimoji="0" lang="en-US" sz="2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sz="2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D. remind</a:t>
            </a:r>
            <a:endParaRPr kumimoji="0"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2" name="内容占位符 2"/>
          <p:cNvSpPr>
            <a:spLocks noGrp="1"/>
          </p:cNvSpPr>
          <p:nvPr/>
        </p:nvSpPr>
        <p:spPr>
          <a:xfrm>
            <a:off x="5254625" y="1293495"/>
            <a:ext cx="628015" cy="45021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rPr>
              <a:t>  B    </a:t>
            </a:r>
            <a:endParaRPr lang="zh-CN" altLang="en-US" sz="2000" dirty="0"/>
          </a:p>
        </p:txBody>
      </p:sp>
      <p:sp>
        <p:nvSpPr>
          <p:cNvPr id="4" name="内容占位符 2"/>
          <p:cNvSpPr>
            <a:spLocks noGrp="1"/>
          </p:cNvSpPr>
          <p:nvPr/>
        </p:nvSpPr>
        <p:spPr>
          <a:xfrm>
            <a:off x="1193165" y="2277110"/>
            <a:ext cx="628015" cy="45021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rPr>
              <a:t>  B    </a:t>
            </a:r>
            <a:endParaRPr lang="zh-CN" altLang="en-US" sz="2000" dirty="0"/>
          </a:p>
        </p:txBody>
      </p:sp>
      <p:sp>
        <p:nvSpPr>
          <p:cNvPr id="5" name="内容占位符 2"/>
          <p:cNvSpPr>
            <a:spLocks noGrp="1"/>
          </p:cNvSpPr>
          <p:nvPr/>
        </p:nvSpPr>
        <p:spPr>
          <a:xfrm>
            <a:off x="3415030" y="3452495"/>
            <a:ext cx="628015" cy="45021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rPr>
              <a:t>  A    </a:t>
            </a:r>
            <a:endParaRPr lang="zh-CN" altLang="en-US" sz="2000" dirty="0"/>
          </a:p>
        </p:txBody>
      </p:sp>
      <p:sp>
        <p:nvSpPr>
          <p:cNvPr id="6" name="内容占位符 2"/>
          <p:cNvSpPr>
            <a:spLocks noGrp="1"/>
          </p:cNvSpPr>
          <p:nvPr/>
        </p:nvSpPr>
        <p:spPr>
          <a:xfrm>
            <a:off x="6456680" y="4107815"/>
            <a:ext cx="628015" cy="45021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rPr>
              <a:t>  </a:t>
            </a:r>
            <a:r>
              <a:rPr lang="en-US" altLang="zh-CN" sz="2000" b="0" dirty="0" smtClean="0">
                <a:latin typeface="Times New Roman" panose="02020603050405020304" pitchFamily="18" charset="0"/>
              </a:rPr>
              <a:t>D    </a:t>
            </a:r>
            <a:endParaRPr lang="zh-CN" altLang="en-US" sz="2000" dirty="0"/>
          </a:p>
        </p:txBody>
      </p:sp>
      <p:sp>
        <p:nvSpPr>
          <p:cNvPr id="7" name="内容占位符 2"/>
          <p:cNvSpPr>
            <a:spLocks noGrp="1"/>
          </p:cNvSpPr>
          <p:nvPr/>
        </p:nvSpPr>
        <p:spPr>
          <a:xfrm>
            <a:off x="5200015" y="4872990"/>
            <a:ext cx="628015" cy="45021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rPr>
              <a:t>  C    </a:t>
            </a:r>
            <a:endParaRPr lang="zh-CN" altLang="en-US" sz="2000" dirty="0"/>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p:tgtEl>
                                          <p:spTgt spid="6"/>
                                        </p:tgtEl>
                                        <p:attrNameLst>
                                          <p:attrName>ppt_y</p:attrName>
                                        </p:attrNameLst>
                                      </p:cBhvr>
                                      <p:tavLst>
                                        <p:tav tm="0">
                                          <p:val>
                                            <p:strVal val="#ppt_y+#ppt_h*1.125000"/>
                                          </p:val>
                                        </p:tav>
                                        <p:tav tm="100000">
                                          <p:val>
                                            <p:strVal val="#ppt_y"/>
                                          </p:val>
                                        </p:tav>
                                      </p:tavLst>
                                    </p:anim>
                                    <p:animEffect transition="in" filter="wipe(up)">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ppt_y</p:attrName>
                                        </p:attrNameLst>
                                      </p:cBhvr>
                                      <p:tavLst>
                                        <p:tav tm="0">
                                          <p:val>
                                            <p:strVal val="#ppt_y+#ppt_h*1.125000"/>
                                          </p:val>
                                        </p:tav>
                                        <p:tav tm="100000">
                                          <p:val>
                                            <p:strVal val="#ppt_y"/>
                                          </p:val>
                                        </p:tav>
                                      </p:tavLst>
                                    </p:anim>
                                    <p:animEffect transition="in" filter="wipe(up)">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P spid="5" grpId="0"/>
      <p:bldP spid="5" grpId="1"/>
      <p:bldP spid="6" grpId="0"/>
      <p:bldP spid="6" grpId="1"/>
      <p:bldP spid="7" grpId="0"/>
      <p:bldP spid="7" grpId="1"/>
    </p:bldLst>
  </p:timing>
</p:sld>
</file>

<file path=ppt/tags/tag1.xml><?xml version="1.0" encoding="utf-8"?>
<p:tagLst xmlns:p="http://schemas.openxmlformats.org/presentationml/2006/main">
  <p:tag name="KSO_WPP_MARK_KEY" val="8290845d-eeac-40c1-961f-cdcfdb8b7cba"/>
  <p:tag name="COMMONDATA" val="eyJoZGlkIjoiMjBmMGU4YTEzNTE0YTkxZmRiZTE3YjUyM2NjYzRkMjkifQ=="/>
  <p:tag name="commondata" val="eyJoZGlkIjoiM2YxMGI0N2Y3OWRmYTMyNGIxM2ZhZmQzZDBjNTExZmUifQ=="/>
</p:tagLst>
</file>

<file path=ppt/theme/theme1.xml><?xml version="1.0" encoding="utf-8"?>
<a:theme xmlns:a="http://schemas.openxmlformats.org/drawingml/2006/main" name="437TGp_bizpeople_light_ani">
  <a:themeElements>
    <a:clrScheme name="">
      <a:dk1>
        <a:srgbClr val="30311D"/>
      </a:dk1>
      <a:lt1>
        <a:srgbClr val="FFFFFF"/>
      </a:lt1>
      <a:dk2>
        <a:srgbClr val="003366"/>
      </a:dk2>
      <a:lt2>
        <a:srgbClr val="DDDDDD"/>
      </a:lt2>
      <a:accent1>
        <a:srgbClr val="7E52CC"/>
      </a:accent1>
      <a:accent2>
        <a:srgbClr val="4A9ACC"/>
      </a:accent2>
      <a:accent3>
        <a:srgbClr val="FFFFFF"/>
      </a:accent3>
      <a:accent4>
        <a:srgbClr val="282917"/>
      </a:accent4>
      <a:accent5>
        <a:srgbClr val="C0B3E2"/>
      </a:accent5>
      <a:accent6>
        <a:srgbClr val="428AB7"/>
      </a:accent6>
      <a:hlink>
        <a:srgbClr val="4582A7"/>
      </a:hlink>
      <a:folHlink>
        <a:srgbClr val="B2AF7A"/>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437TGp_bizpeople_light_ani">
  <a:themeElements>
    <a:clrScheme name="">
      <a:dk1>
        <a:srgbClr val="30311D"/>
      </a:dk1>
      <a:lt1>
        <a:srgbClr val="FFFFFF"/>
      </a:lt1>
      <a:dk2>
        <a:srgbClr val="003366"/>
      </a:dk2>
      <a:lt2>
        <a:srgbClr val="DDDDDD"/>
      </a:lt2>
      <a:accent1>
        <a:srgbClr val="7E52CC"/>
      </a:accent1>
      <a:accent2>
        <a:srgbClr val="4A9ACC"/>
      </a:accent2>
      <a:accent3>
        <a:srgbClr val="FFFFFF"/>
      </a:accent3>
      <a:accent4>
        <a:srgbClr val="282917"/>
      </a:accent4>
      <a:accent5>
        <a:srgbClr val="C0B3E2"/>
      </a:accent5>
      <a:accent6>
        <a:srgbClr val="428AB7"/>
      </a:accent6>
      <a:hlink>
        <a:srgbClr val="4582A7"/>
      </a:hlink>
      <a:folHlink>
        <a:srgbClr val="B2AF7A"/>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15204</Words>
  <Application>WPS 演示</Application>
  <PresentationFormat>全屏显示(4:3)</PresentationFormat>
  <Paragraphs>436</Paragraphs>
  <Slides>34</Slides>
  <Notes>2</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34</vt:i4>
      </vt:variant>
    </vt:vector>
  </HeadingPairs>
  <TitlesOfParts>
    <vt:vector size="48" baseType="lpstr">
      <vt:lpstr>Arial</vt:lpstr>
      <vt:lpstr>宋体</vt:lpstr>
      <vt:lpstr>Wingdings</vt:lpstr>
      <vt:lpstr>Verdana</vt:lpstr>
      <vt:lpstr>Times New Roman</vt:lpstr>
      <vt:lpstr>Cambria Math</vt:lpstr>
      <vt:lpstr>黑体</vt:lpstr>
      <vt:lpstr>微软雅黑</vt:lpstr>
      <vt:lpstr>Arial Unicode MS</vt:lpstr>
      <vt:lpstr>Calibri</vt:lpstr>
      <vt:lpstr>Roboto Light</vt:lpstr>
      <vt:lpstr>Roboto</vt:lpstr>
      <vt:lpstr>437TGp_bizpeople_light_ani</vt:lpstr>
      <vt:lpstr>1_437TGp_bizpeople_light_ani</vt:lpstr>
      <vt:lpstr>Part Two: Company Routine</vt:lpstr>
      <vt:lpstr> Unit 3 Notices 通知 </vt:lpstr>
      <vt:lpstr> Ⅰ. Learning Objectives       </vt:lpstr>
      <vt:lpstr>Ⅱ.Leading-In </vt:lpstr>
      <vt:lpstr>PowerPoint 演示文稿</vt:lpstr>
      <vt:lpstr>PowerPoint 演示文稿</vt:lpstr>
      <vt:lpstr>PowerPoint 演示文稿</vt:lpstr>
      <vt:lpstr>PowerPoint 演示文稿</vt:lpstr>
      <vt:lpstr>PowerPoint 演示文稿</vt:lpstr>
      <vt:lpstr> Ⅲ. Formatting                                       Case 1:   </vt:lpstr>
      <vt:lpstr>Case 2: </vt:lpstr>
      <vt:lpstr>Case 3: </vt:lpstr>
      <vt:lpstr>Case 4: </vt:lpstr>
      <vt:lpstr>Task 2 Directions: Read the samples and answer the following questions. </vt:lpstr>
      <vt:lpstr>PowerPoint 演示文稿</vt:lpstr>
      <vt:lpstr>Case 5: </vt:lpstr>
      <vt:lpstr>Case 6: </vt:lpstr>
      <vt:lpstr>Case 7: </vt:lpstr>
      <vt:lpstr>Case 8: </vt:lpstr>
      <vt:lpstr>Task 3  Directions: Read the Case 7 and Case 8 and summarize the writing process.</vt:lpstr>
      <vt:lpstr>PowerPoint 演示文稿</vt:lpstr>
      <vt:lpstr>Ⅳ.Useful Expressions                               1.Words and Phrases </vt:lpstr>
      <vt:lpstr>PowerPoint 演示文稿</vt:lpstr>
      <vt:lpstr>PowerPoint 演示文稿</vt:lpstr>
      <vt:lpstr>PowerPoint 演示文稿</vt:lpstr>
      <vt:lpstr>Ⅴ. Strategy </vt:lpstr>
      <vt:lpstr>VI. Practice                                     Task 4  Directions: Translate the following English sentences to Chinese and vice versa.   </vt:lpstr>
      <vt:lpstr>PowerPoint 演示文稿</vt:lpstr>
      <vt:lpstr>Task 5 Directions: Read the following notice and fill in the blanks with the right expressions according to the Chinese.</vt:lpstr>
      <vt:lpstr> Task 6  Directions: Write a notice for the General Manager’s Office, including the following information.   </vt:lpstr>
      <vt:lpstr>VII. Read for Reference                           1.Tour Notice </vt:lpstr>
      <vt:lpstr>2. Notice of Engagement </vt:lpstr>
      <vt:lpstr>3.Removal Notice</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www.themegallery.com</dc:creator>
  <cp:lastModifiedBy>Vera~</cp:lastModifiedBy>
  <cp:revision>233</cp:revision>
  <dcterms:created xsi:type="dcterms:W3CDTF">2007-05-12T02:23:00Z</dcterms:created>
  <dcterms:modified xsi:type="dcterms:W3CDTF">2024-06-06T10:52:56Z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0111222988614E6582E0D55B3CC2CA9B</vt:lpwstr>
  </property>
</Properties>
</file>